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authors.xml" ContentType="application/vnd.ms-powerpoint.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306C205-B85F-A838-3A90-1E432D6A0C1F}" name="Piers Rutterford" initials="PR" userId="5216460369622360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D00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CF477C-6925-4E7A-BD40-A65618B3D7D7}" v="1" dt="2024-11-20T13:40:54.4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498"/>
    <p:restoredTop sz="94707"/>
  </p:normalViewPr>
  <p:slideViewPr>
    <p:cSldViewPr snapToGrid="0">
      <p:cViewPr varScale="1">
        <p:scale>
          <a:sx n="39" d="100"/>
          <a:sy n="39" d="100"/>
        </p:scale>
        <p:origin x="256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13" Type="http://schemas.openxmlformats.org/officeDocument/2006/relationships/customXml" Target="../customXml/item3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1.xml"/><Relationship Id="rId5" Type="http://schemas.openxmlformats.org/officeDocument/2006/relationships/viewProps" Target="viewProps.xml"/><Relationship Id="rId10" Type="http://schemas.microsoft.com/office/2018/10/relationships/authors" Target="author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ie Button" userId="f6e0c425-6034-4370-aa72-46c6df5422b0" providerId="ADAL" clId="{E0CF477C-6925-4E7A-BD40-A65618B3D7D7}"/>
    <pc:docChg chg="undo redo custSel modSld">
      <pc:chgData name="Alfie Button" userId="f6e0c425-6034-4370-aa72-46c6df5422b0" providerId="ADAL" clId="{E0CF477C-6925-4E7A-BD40-A65618B3D7D7}" dt="2024-11-20T13:41:56.128" v="154" actId="404"/>
      <pc:docMkLst>
        <pc:docMk/>
      </pc:docMkLst>
      <pc:sldChg chg="addSp delSp modSp mod">
        <pc:chgData name="Alfie Button" userId="f6e0c425-6034-4370-aa72-46c6df5422b0" providerId="ADAL" clId="{E0CF477C-6925-4E7A-BD40-A65618B3D7D7}" dt="2024-11-20T13:41:56.128" v="154" actId="404"/>
        <pc:sldMkLst>
          <pc:docMk/>
          <pc:sldMk cId="4102892067" sldId="256"/>
        </pc:sldMkLst>
        <pc:spChg chg="mod">
          <ac:chgData name="Alfie Button" userId="f6e0c425-6034-4370-aa72-46c6df5422b0" providerId="ADAL" clId="{E0CF477C-6925-4E7A-BD40-A65618B3D7D7}" dt="2024-11-20T13:41:56.128" v="154" actId="404"/>
          <ac:spMkLst>
            <pc:docMk/>
            <pc:sldMk cId="4102892067" sldId="256"/>
            <ac:spMk id="11" creationId="{83A53F6C-EEE3-DCB9-7BB3-C21B2C079A76}"/>
          </ac:spMkLst>
        </pc:spChg>
        <pc:spChg chg="mod">
          <ac:chgData name="Alfie Button" userId="f6e0c425-6034-4370-aa72-46c6df5422b0" providerId="ADAL" clId="{E0CF477C-6925-4E7A-BD40-A65618B3D7D7}" dt="2024-11-19T16:21:34.264" v="16" actId="13926"/>
          <ac:spMkLst>
            <pc:docMk/>
            <pc:sldMk cId="4102892067" sldId="256"/>
            <ac:spMk id="13" creationId="{5E598D7B-E802-2673-5C3D-5DA6AA810712}"/>
          </ac:spMkLst>
        </pc:spChg>
        <pc:picChg chg="mod">
          <ac:chgData name="Alfie Button" userId="f6e0c425-6034-4370-aa72-46c6df5422b0" providerId="ADAL" clId="{E0CF477C-6925-4E7A-BD40-A65618B3D7D7}" dt="2024-11-20T13:41:49.283" v="149" actId="14100"/>
          <ac:picMkLst>
            <pc:docMk/>
            <pc:sldMk cId="4102892067" sldId="256"/>
            <ac:picMk id="4" creationId="{D518CDFC-DE14-53BE-1BDB-11D619AF06F6}"/>
          </ac:picMkLst>
        </pc:picChg>
        <pc:picChg chg="add del mod">
          <ac:chgData name="Alfie Button" userId="f6e0c425-6034-4370-aa72-46c6df5422b0" providerId="ADAL" clId="{E0CF477C-6925-4E7A-BD40-A65618B3D7D7}" dt="2024-11-20T13:41:51.849" v="153" actId="14100"/>
          <ac:picMkLst>
            <pc:docMk/>
            <pc:sldMk cId="4102892067" sldId="256"/>
            <ac:picMk id="6" creationId="{CDD5A6DD-E0C1-4858-60B8-32C0CB78CD42}"/>
          </ac:picMkLst>
        </pc:picChg>
      </pc:sldChg>
      <pc:sldChg chg="modSp mod">
        <pc:chgData name="Alfie Button" userId="f6e0c425-6034-4370-aa72-46c6df5422b0" providerId="ADAL" clId="{E0CF477C-6925-4E7A-BD40-A65618B3D7D7}" dt="2024-11-19T16:22:32.972" v="36" actId="13926"/>
        <pc:sldMkLst>
          <pc:docMk/>
          <pc:sldMk cId="1908462368" sldId="257"/>
        </pc:sldMkLst>
        <pc:spChg chg="mod">
          <ac:chgData name="Alfie Button" userId="f6e0c425-6034-4370-aa72-46c6df5422b0" providerId="ADAL" clId="{E0CF477C-6925-4E7A-BD40-A65618B3D7D7}" dt="2024-11-19T16:22:32.972" v="36" actId="13926"/>
          <ac:spMkLst>
            <pc:docMk/>
            <pc:sldMk cId="1908462368" sldId="257"/>
            <ac:spMk id="42" creationId="{28EDCE95-8308-C774-226F-102B0ED7FE70}"/>
          </ac:spMkLst>
        </pc:spChg>
      </pc:sldChg>
      <pc:sldChg chg="addSp delSp modSp mod">
        <pc:chgData name="Alfie Button" userId="f6e0c425-6034-4370-aa72-46c6df5422b0" providerId="ADAL" clId="{E0CF477C-6925-4E7A-BD40-A65618B3D7D7}" dt="2024-11-20T13:41:51.091" v="152" actId="478"/>
        <pc:sldMkLst>
          <pc:docMk/>
          <pc:sldMk cId="3787596350" sldId="258"/>
        </pc:sldMkLst>
        <pc:spChg chg="add mod">
          <ac:chgData name="Alfie Button" userId="f6e0c425-6034-4370-aa72-46c6df5422b0" providerId="ADAL" clId="{E0CF477C-6925-4E7A-BD40-A65618B3D7D7}" dt="2024-11-20T13:40:54.441" v="141"/>
          <ac:spMkLst>
            <pc:docMk/>
            <pc:sldMk cId="3787596350" sldId="258"/>
            <ac:spMk id="2" creationId="{B79C6C50-9242-9D98-1B53-BA2FE3FD4CFD}"/>
          </ac:spMkLst>
        </pc:spChg>
        <pc:spChg chg="del mod">
          <ac:chgData name="Alfie Button" userId="f6e0c425-6034-4370-aa72-46c6df5422b0" providerId="ADAL" clId="{E0CF477C-6925-4E7A-BD40-A65618B3D7D7}" dt="2024-11-20T13:40:53.309" v="140" actId="478"/>
          <ac:spMkLst>
            <pc:docMk/>
            <pc:sldMk cId="3787596350" sldId="258"/>
            <ac:spMk id="8" creationId="{1AF3AD66-6B42-5E50-82FE-C553E3988F2B}"/>
          </ac:spMkLst>
        </pc:spChg>
        <pc:spChg chg="mod">
          <ac:chgData name="Alfie Button" userId="f6e0c425-6034-4370-aa72-46c6df5422b0" providerId="ADAL" clId="{E0CF477C-6925-4E7A-BD40-A65618B3D7D7}" dt="2024-11-19T16:22:39.677" v="43" actId="13926"/>
          <ac:spMkLst>
            <pc:docMk/>
            <pc:sldMk cId="3787596350" sldId="258"/>
            <ac:spMk id="22" creationId="{667EC794-B275-FE47-1AC4-0D2C26505776}"/>
          </ac:spMkLst>
        </pc:spChg>
        <pc:picChg chg="mod">
          <ac:chgData name="Alfie Button" userId="f6e0c425-6034-4370-aa72-46c6df5422b0" providerId="ADAL" clId="{E0CF477C-6925-4E7A-BD40-A65618B3D7D7}" dt="2024-11-20T13:40:25.904" v="116" actId="1076"/>
          <ac:picMkLst>
            <pc:docMk/>
            <pc:sldMk cId="3787596350" sldId="258"/>
            <ac:picMk id="4" creationId="{10701118-606C-4503-445D-2C82F9B9C62C}"/>
          </ac:picMkLst>
        </pc:picChg>
        <pc:picChg chg="add del">
          <ac:chgData name="Alfie Button" userId="f6e0c425-6034-4370-aa72-46c6df5422b0" providerId="ADAL" clId="{E0CF477C-6925-4E7A-BD40-A65618B3D7D7}" dt="2024-11-20T13:41:51.091" v="152" actId="478"/>
          <ac:picMkLst>
            <pc:docMk/>
            <pc:sldMk cId="3787596350" sldId="258"/>
            <ac:picMk id="9" creationId="{B94F718D-3C98-6241-E778-D03F2BBA8408}"/>
          </ac:picMkLst>
        </pc:picChg>
        <pc:inkChg chg="add del">
          <ac:chgData name="Alfie Button" userId="f6e0c425-6034-4370-aa72-46c6df5422b0" providerId="ADAL" clId="{E0CF477C-6925-4E7A-BD40-A65618B3D7D7}" dt="2024-11-19T16:19:54.865" v="1" actId="9405"/>
          <ac:inkMkLst>
            <pc:docMk/>
            <pc:sldMk cId="3787596350" sldId="258"/>
            <ac:inkMk id="2" creationId="{DACD8E50-7EA5-A99F-7D34-B1D11515099F}"/>
          </ac:inkMkLst>
        </pc:inkChg>
        <pc:inkChg chg="add del">
          <ac:chgData name="Alfie Button" userId="f6e0c425-6034-4370-aa72-46c6df5422b0" providerId="ADAL" clId="{E0CF477C-6925-4E7A-BD40-A65618B3D7D7}" dt="2024-11-19T16:20:13.638" v="3" actId="9405"/>
          <ac:inkMkLst>
            <pc:docMk/>
            <pc:sldMk cId="3787596350" sldId="258"/>
            <ac:inkMk id="3" creationId="{28C24451-3E4D-9784-293E-A75176289043}"/>
          </ac:inkMkLst>
        </pc:inkChg>
        <pc:inkChg chg="add del">
          <ac:chgData name="Alfie Button" userId="f6e0c425-6034-4370-aa72-46c6df5422b0" providerId="ADAL" clId="{E0CF477C-6925-4E7A-BD40-A65618B3D7D7}" dt="2024-11-19T16:21:14.090" v="15" actId="9405"/>
          <ac:inkMkLst>
            <pc:docMk/>
            <pc:sldMk cId="3787596350" sldId="258"/>
            <ac:inkMk id="6" creationId="{16E16F7E-4067-039E-121C-07506A8D0847}"/>
          </ac:inkMkLst>
        </pc:inkChg>
        <pc:inkChg chg="add del">
          <ac:chgData name="Alfie Button" userId="f6e0c425-6034-4370-aa72-46c6df5422b0" providerId="ADAL" clId="{E0CF477C-6925-4E7A-BD40-A65618B3D7D7}" dt="2024-11-19T16:20:28.786" v="6" actId="9405"/>
          <ac:inkMkLst>
            <pc:docMk/>
            <pc:sldMk cId="3787596350" sldId="258"/>
            <ac:inkMk id="7" creationId="{273CCCE7-50F1-F2B8-3673-46064D23328C}"/>
          </ac:inkMkLst>
        </pc:inkChg>
        <pc:inkChg chg="add del">
          <ac:chgData name="Alfie Button" userId="f6e0c425-6034-4370-aa72-46c6df5422b0" providerId="ADAL" clId="{E0CF477C-6925-4E7A-BD40-A65618B3D7D7}" dt="2024-11-19T16:21:13.916" v="14" actId="9405"/>
          <ac:inkMkLst>
            <pc:docMk/>
            <pc:sldMk cId="3787596350" sldId="258"/>
            <ac:inkMk id="10" creationId="{FA5A1431-F5DE-80D2-5ECA-0D95F44208C5}"/>
          </ac:inkMkLst>
        </pc:inkChg>
        <pc:inkChg chg="add del">
          <ac:chgData name="Alfie Button" userId="f6e0c425-6034-4370-aa72-46c6df5422b0" providerId="ADAL" clId="{E0CF477C-6925-4E7A-BD40-A65618B3D7D7}" dt="2024-11-19T16:21:13.734" v="13" actId="9405"/>
          <ac:inkMkLst>
            <pc:docMk/>
            <pc:sldMk cId="3787596350" sldId="258"/>
            <ac:inkMk id="11" creationId="{87DF7314-7FB8-5279-DEFC-7315FF865733}"/>
          </ac:inkMkLst>
        </pc:inkChg>
        <pc:inkChg chg="add del">
          <ac:chgData name="Alfie Button" userId="f6e0c425-6034-4370-aa72-46c6df5422b0" providerId="ADAL" clId="{E0CF477C-6925-4E7A-BD40-A65618B3D7D7}" dt="2024-11-19T16:21:13.514" v="12" actId="9405"/>
          <ac:inkMkLst>
            <pc:docMk/>
            <pc:sldMk cId="3787596350" sldId="258"/>
            <ac:inkMk id="12" creationId="{9EA21F89-CE38-DA17-5039-AF2F1E65BB1F}"/>
          </ac:inkMkLst>
        </pc:inkChg>
        <pc:inkChg chg="add del">
          <ac:chgData name="Alfie Button" userId="f6e0c425-6034-4370-aa72-46c6df5422b0" providerId="ADAL" clId="{E0CF477C-6925-4E7A-BD40-A65618B3D7D7}" dt="2024-11-19T16:21:13.371" v="11" actId="9405"/>
          <ac:inkMkLst>
            <pc:docMk/>
            <pc:sldMk cId="3787596350" sldId="258"/>
            <ac:inkMk id="13" creationId="{03C6C966-04F2-6AE9-4EFE-169D6020B723}"/>
          </ac:inkMkLst>
        </pc:inkChg>
      </pc:sldChg>
      <pc:sldChg chg="addSp delSp modSp mod">
        <pc:chgData name="Alfie Button" userId="f6e0c425-6034-4370-aa72-46c6df5422b0" providerId="ADAL" clId="{E0CF477C-6925-4E7A-BD40-A65618B3D7D7}" dt="2024-11-19T16:22:16.933" v="25" actId="13926"/>
        <pc:sldMkLst>
          <pc:docMk/>
          <pc:sldMk cId="2499610153" sldId="259"/>
        </pc:sldMkLst>
        <pc:spChg chg="add del">
          <ac:chgData name="Alfie Button" userId="f6e0c425-6034-4370-aa72-46c6df5422b0" providerId="ADAL" clId="{E0CF477C-6925-4E7A-BD40-A65618B3D7D7}" dt="2024-11-19T16:21:50.095" v="18" actId="478"/>
          <ac:spMkLst>
            <pc:docMk/>
            <pc:sldMk cId="2499610153" sldId="259"/>
            <ac:spMk id="6" creationId="{3751C58C-1975-832E-E9D3-F2A1FB70F679}"/>
          </ac:spMkLst>
        </pc:spChg>
        <pc:spChg chg="mod">
          <ac:chgData name="Alfie Button" userId="f6e0c425-6034-4370-aa72-46c6df5422b0" providerId="ADAL" clId="{E0CF477C-6925-4E7A-BD40-A65618B3D7D7}" dt="2024-11-19T16:22:16.933" v="25" actId="13926"/>
          <ac:spMkLst>
            <pc:docMk/>
            <pc:sldMk cId="2499610153" sldId="259"/>
            <ac:spMk id="9" creationId="{967874E6-3C8F-75F0-6999-84D8953EC10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47343A-8BE5-CD40-A9C5-8F1970F14363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9AE1-A053-184B-84DB-06621CDE2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884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413B-C748-764A-9008-523A42D42BE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5F532-3665-D648-80F5-2963900C9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966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41FE5BF3-F084-03FF-CAB5-2AACF698D59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9712" y="10258524"/>
            <a:ext cx="2832100" cy="381000"/>
          </a:xfrm>
          <a:prstGeom prst="rect">
            <a:avLst/>
          </a:prstGeom>
        </p:spPr>
      </p:pic>
      <p:pic>
        <p:nvPicPr>
          <p:cNvPr id="7" name="Picture 6" descr="A red logo with black background&#10;&#10;Description automatically generated">
            <a:extLst>
              <a:ext uri="{FF2B5EF4-FFF2-40B4-BE49-F238E27FC236}">
                <a16:creationId xmlns:a16="http://schemas.microsoft.com/office/drawing/2014/main" id="{E21B9925-80D8-476B-3EAD-C185199E9CD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48" y="80371"/>
            <a:ext cx="2401178" cy="949014"/>
          </a:xfrm>
          <a:prstGeom prst="rect">
            <a:avLst/>
          </a:prstGeom>
        </p:spPr>
      </p:pic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0C5991DF-3BBD-9BE1-978D-4E65A5B1D7FD}"/>
              </a:ext>
            </a:extLst>
          </p:cNvPr>
          <p:cNvSpPr txBox="1">
            <a:spLocks/>
          </p:cNvSpPr>
          <p:nvPr userDrawn="1"/>
        </p:nvSpPr>
        <p:spPr>
          <a:xfrm>
            <a:off x="366437" y="9984056"/>
            <a:ext cx="2488657" cy="325675"/>
          </a:xfrm>
          <a:prstGeom prst="rect">
            <a:avLst/>
          </a:prstGeom>
        </p:spPr>
        <p:txBody>
          <a:bodyPr lIns="0" tIns="0" rIns="0" bIns="0"/>
          <a:lstStyle>
            <a:lvl1pPr marL="188984" indent="-188984" algn="l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Char char="•"/>
              <a:defRPr sz="23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b="1" i="0" dirty="0" err="1">
                <a:solidFill>
                  <a:srgbClr val="ED002D"/>
                </a:solidFill>
                <a:latin typeface="F37 Ginger" pitchFamily="2" charset="77"/>
              </a:rPr>
              <a:t>bh</a:t>
            </a:r>
            <a:r>
              <a:rPr lang="en-US" sz="2000" b="1" i="0" spc="-150" dirty="0" err="1">
                <a:solidFill>
                  <a:srgbClr val="ED002D"/>
                </a:solidFill>
                <a:latin typeface="F37 Ginger" pitchFamily="2" charset="77"/>
              </a:rPr>
              <a:t>f.</a:t>
            </a:r>
            <a:r>
              <a:rPr lang="en-US" sz="2000" b="1" i="0" dirty="0" err="1">
                <a:solidFill>
                  <a:srgbClr val="ED002D"/>
                </a:solidFill>
                <a:latin typeface="F37 Ginger" pitchFamily="2" charset="77"/>
              </a:rPr>
              <a:t>or</a:t>
            </a:r>
            <a:r>
              <a:rPr lang="en-US" sz="2000" b="1" i="0" spc="-150" dirty="0" err="1">
                <a:solidFill>
                  <a:srgbClr val="ED002D"/>
                </a:solidFill>
                <a:latin typeface="F37 Ginger" pitchFamily="2" charset="77"/>
              </a:rPr>
              <a:t>g.</a:t>
            </a:r>
            <a:r>
              <a:rPr lang="en-US" sz="2000" b="1" i="0" dirty="0" err="1">
                <a:solidFill>
                  <a:srgbClr val="ED002D"/>
                </a:solidFill>
                <a:latin typeface="F37 Ginger" pitchFamily="2" charset="77"/>
              </a:rPr>
              <a:t>uk</a:t>
            </a:r>
            <a:endParaRPr lang="en-US" sz="2000" b="1" i="0" dirty="0">
              <a:solidFill>
                <a:srgbClr val="ED002D"/>
              </a:solidFill>
              <a:latin typeface="F37 Ginger" pitchFamily="2" charset="77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8331D69-2C53-B64B-09F8-AB30752DC04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8157" y="10311158"/>
            <a:ext cx="847196" cy="25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822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C0E413B-C748-764A-9008-523A42D42BE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7D5F532-3665-D648-80F5-2963900C9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27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DD5A6DD-E0C1-4858-60B8-32C0CB78CD4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0000"/>
          </a:blip>
          <a:stretch>
            <a:fillRect/>
          </a:stretch>
        </p:blipFill>
        <p:spPr>
          <a:xfrm>
            <a:off x="5227710" y="6900284"/>
            <a:ext cx="1519092" cy="329237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9173841-8E0D-8606-211A-C54101A371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937" y="1343366"/>
            <a:ext cx="3686797" cy="849320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E598D7B-E802-2673-5C3D-5DA6AA810712}"/>
              </a:ext>
            </a:extLst>
          </p:cNvPr>
          <p:cNvSpPr txBox="1"/>
          <p:nvPr/>
        </p:nvSpPr>
        <p:spPr>
          <a:xfrm>
            <a:off x="690179" y="1438640"/>
            <a:ext cx="2556790" cy="95410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>
                <a:solidFill>
                  <a:srgbClr val="ED002D"/>
                </a:solidFill>
                <a:latin typeface="F37 Ginger" pitchFamily="2" charset="77"/>
              </a:rPr>
              <a:t>Our fundraising target:</a:t>
            </a:r>
          </a:p>
          <a:p>
            <a:r>
              <a:rPr lang="en-US" sz="4800" b="1" dirty="0">
                <a:solidFill>
                  <a:srgbClr val="ED002D"/>
                </a:solidFill>
                <a:highlight>
                  <a:srgbClr val="FFFF00"/>
                </a:highlight>
                <a:latin typeface="F37 Ginger" pitchFamily="2" charset="77"/>
              </a:rPr>
              <a:t>£XX,000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C28E5B9-92F6-4258-88BF-692C4C635C2D}"/>
              </a:ext>
            </a:extLst>
          </p:cNvPr>
          <p:cNvSpPr txBox="1"/>
          <p:nvPr/>
        </p:nvSpPr>
        <p:spPr>
          <a:xfrm>
            <a:off x="670604" y="2856975"/>
            <a:ext cx="1128514" cy="33855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200" b="1" dirty="0">
                <a:solidFill>
                  <a:srgbClr val="ED002D"/>
                </a:solidFill>
                <a:latin typeface="F37 Ginger" pitchFamily="2" charset="77"/>
              </a:rPr>
              <a:t>£XX</a:t>
            </a:r>
            <a:r>
              <a:rPr lang="en-US" sz="2200" b="1" spc="-150" dirty="0">
                <a:solidFill>
                  <a:srgbClr val="ED002D"/>
                </a:solidFill>
                <a:latin typeface="F37 Ginger" pitchFamily="2" charset="77"/>
              </a:rPr>
              <a:t>,</a:t>
            </a:r>
            <a:r>
              <a:rPr lang="en-US" sz="2200" b="1" dirty="0">
                <a:solidFill>
                  <a:srgbClr val="ED002D"/>
                </a:solidFill>
                <a:latin typeface="F37 Ginger" pitchFamily="2" charset="77"/>
              </a:rPr>
              <a:t>000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8BBABD9-845A-1173-EF0F-4021259961D8}"/>
              </a:ext>
            </a:extLst>
          </p:cNvPr>
          <p:cNvSpPr txBox="1"/>
          <p:nvPr/>
        </p:nvSpPr>
        <p:spPr>
          <a:xfrm>
            <a:off x="670604" y="3786281"/>
            <a:ext cx="1128514" cy="33855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200" b="1" dirty="0">
                <a:solidFill>
                  <a:srgbClr val="ED002D"/>
                </a:solidFill>
                <a:latin typeface="F37 Ginger" pitchFamily="2" charset="77"/>
              </a:rPr>
              <a:t>£XX</a:t>
            </a:r>
            <a:r>
              <a:rPr lang="en-US" sz="2200" b="1" spc="-150" dirty="0">
                <a:solidFill>
                  <a:srgbClr val="ED002D"/>
                </a:solidFill>
                <a:latin typeface="F37 Ginger" pitchFamily="2" charset="77"/>
              </a:rPr>
              <a:t>,</a:t>
            </a:r>
            <a:r>
              <a:rPr lang="en-US" sz="2200" b="1" dirty="0">
                <a:solidFill>
                  <a:srgbClr val="ED002D"/>
                </a:solidFill>
                <a:latin typeface="F37 Ginger" pitchFamily="2" charset="77"/>
              </a:rPr>
              <a:t>000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B6BD475-A88C-3AC2-71D1-51F90568FD0B}"/>
              </a:ext>
            </a:extLst>
          </p:cNvPr>
          <p:cNvSpPr txBox="1"/>
          <p:nvPr/>
        </p:nvSpPr>
        <p:spPr>
          <a:xfrm>
            <a:off x="670604" y="4717665"/>
            <a:ext cx="1128514" cy="33855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200" b="1" dirty="0">
                <a:solidFill>
                  <a:srgbClr val="ED002D"/>
                </a:solidFill>
                <a:latin typeface="F37 Ginger" pitchFamily="2" charset="77"/>
              </a:rPr>
              <a:t>£XX</a:t>
            </a:r>
            <a:r>
              <a:rPr lang="en-US" sz="2200" b="1" spc="-150" dirty="0">
                <a:solidFill>
                  <a:srgbClr val="ED002D"/>
                </a:solidFill>
                <a:latin typeface="F37 Ginger" pitchFamily="2" charset="77"/>
              </a:rPr>
              <a:t>,</a:t>
            </a:r>
            <a:r>
              <a:rPr lang="en-US" sz="2200" b="1" dirty="0">
                <a:solidFill>
                  <a:srgbClr val="ED002D"/>
                </a:solidFill>
                <a:latin typeface="F37 Ginger" pitchFamily="2" charset="77"/>
              </a:rPr>
              <a:t>000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361C96A-57F2-E71F-0775-A9CCA3E90716}"/>
              </a:ext>
            </a:extLst>
          </p:cNvPr>
          <p:cNvSpPr txBox="1"/>
          <p:nvPr/>
        </p:nvSpPr>
        <p:spPr>
          <a:xfrm>
            <a:off x="670604" y="5635594"/>
            <a:ext cx="1128514" cy="33855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200" b="1" dirty="0">
                <a:solidFill>
                  <a:srgbClr val="ED002D"/>
                </a:solidFill>
                <a:latin typeface="F37 Ginger" pitchFamily="2" charset="77"/>
              </a:rPr>
              <a:t>£XX</a:t>
            </a:r>
            <a:r>
              <a:rPr lang="en-US" sz="2200" b="1" spc="-150" dirty="0">
                <a:solidFill>
                  <a:srgbClr val="ED002D"/>
                </a:solidFill>
                <a:latin typeface="F37 Ginger" pitchFamily="2" charset="77"/>
              </a:rPr>
              <a:t>,</a:t>
            </a:r>
            <a:r>
              <a:rPr lang="en-US" sz="2200" b="1" dirty="0">
                <a:solidFill>
                  <a:srgbClr val="ED002D"/>
                </a:solidFill>
                <a:latin typeface="F37 Ginger" pitchFamily="2" charset="77"/>
              </a:rPr>
              <a:t>000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B66FFF9-44A1-1C7E-808E-91A6EEA5BDF5}"/>
              </a:ext>
            </a:extLst>
          </p:cNvPr>
          <p:cNvSpPr txBox="1"/>
          <p:nvPr/>
        </p:nvSpPr>
        <p:spPr>
          <a:xfrm>
            <a:off x="670604" y="6561730"/>
            <a:ext cx="1128514" cy="33855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200" b="1" dirty="0">
                <a:solidFill>
                  <a:srgbClr val="ED002D"/>
                </a:solidFill>
                <a:latin typeface="F37 Ginger" pitchFamily="2" charset="77"/>
              </a:rPr>
              <a:t>£XX</a:t>
            </a:r>
            <a:r>
              <a:rPr lang="en-US" sz="2200" b="1" spc="-150" dirty="0">
                <a:solidFill>
                  <a:srgbClr val="ED002D"/>
                </a:solidFill>
                <a:latin typeface="F37 Ginger" pitchFamily="2" charset="77"/>
              </a:rPr>
              <a:t>,</a:t>
            </a:r>
            <a:r>
              <a:rPr lang="en-US" sz="2200" b="1" dirty="0">
                <a:solidFill>
                  <a:srgbClr val="ED002D"/>
                </a:solidFill>
                <a:latin typeface="F37 Ginger" pitchFamily="2" charset="77"/>
              </a:rPr>
              <a:t>000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10FF25B-6831-FB03-3375-7A92B7277BA6}"/>
              </a:ext>
            </a:extLst>
          </p:cNvPr>
          <p:cNvSpPr txBox="1"/>
          <p:nvPr/>
        </p:nvSpPr>
        <p:spPr>
          <a:xfrm>
            <a:off x="670604" y="7488789"/>
            <a:ext cx="1090042" cy="33855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200" b="1" dirty="0">
                <a:solidFill>
                  <a:srgbClr val="ED002D"/>
                </a:solidFill>
                <a:latin typeface="F37 Ginger" pitchFamily="2" charset="77"/>
              </a:rPr>
              <a:t>£</a:t>
            </a:r>
            <a:r>
              <a:rPr lang="en-US" sz="2200" b="1" spc="-150" dirty="0">
                <a:solidFill>
                  <a:srgbClr val="ED002D"/>
                </a:solidFill>
                <a:latin typeface="F37 Ginger" pitchFamily="2" charset="77"/>
              </a:rPr>
              <a:t>XX,</a:t>
            </a:r>
            <a:r>
              <a:rPr lang="en-US" sz="2200" b="1" dirty="0">
                <a:solidFill>
                  <a:srgbClr val="ED002D"/>
                </a:solidFill>
                <a:latin typeface="F37 Ginger" pitchFamily="2" charset="77"/>
              </a:rPr>
              <a:t>000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3A53F6C-EEE3-DCB9-7BB3-C21B2C079A76}"/>
              </a:ext>
            </a:extLst>
          </p:cNvPr>
          <p:cNvSpPr txBox="1"/>
          <p:nvPr/>
        </p:nvSpPr>
        <p:spPr>
          <a:xfrm>
            <a:off x="3589778" y="2594348"/>
            <a:ext cx="3670725" cy="42380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85000"/>
              </a:lnSpc>
            </a:pPr>
            <a:r>
              <a:rPr lang="en-GB" sz="5400" b="1" dirty="0">
                <a:solidFill>
                  <a:srgbClr val="ED002D"/>
                </a:solidFill>
                <a:effectLst/>
                <a:latin typeface="BHF Beats Bold" pitchFamily="2" charset="77"/>
              </a:rPr>
              <a:t>We’re</a:t>
            </a:r>
          </a:p>
          <a:p>
            <a:pPr>
              <a:lnSpc>
                <a:spcPct val="85000"/>
              </a:lnSpc>
            </a:pPr>
            <a:r>
              <a:rPr lang="en-GB" sz="5400" b="1" dirty="0">
                <a:solidFill>
                  <a:srgbClr val="ED002D"/>
                </a:solidFill>
                <a:latin typeface="BHF Beats Bold" pitchFamily="2" charset="77"/>
              </a:rPr>
              <a:t>raising</a:t>
            </a:r>
          </a:p>
          <a:p>
            <a:pPr>
              <a:lnSpc>
                <a:spcPct val="85000"/>
              </a:lnSpc>
            </a:pPr>
            <a:r>
              <a:rPr lang="en-GB" sz="5400" b="1" dirty="0">
                <a:solidFill>
                  <a:srgbClr val="ED002D"/>
                </a:solidFill>
                <a:effectLst/>
                <a:latin typeface="BHF Beats Bold" pitchFamily="2" charset="77"/>
              </a:rPr>
              <a:t>money to </a:t>
            </a:r>
            <a:br>
              <a:rPr lang="en-GB" sz="5400" b="1" dirty="0">
                <a:solidFill>
                  <a:srgbClr val="ED002D"/>
                </a:solidFill>
                <a:effectLst/>
                <a:latin typeface="BHF Beats Bold" pitchFamily="2" charset="77"/>
              </a:rPr>
            </a:br>
            <a:r>
              <a:rPr lang="en-GB" sz="5400" b="1" dirty="0">
                <a:solidFill>
                  <a:srgbClr val="ED002D"/>
                </a:solidFill>
                <a:effectLst/>
                <a:latin typeface="BHF Beats Bold" pitchFamily="2" charset="77"/>
              </a:rPr>
              <a:t>help </a:t>
            </a:r>
            <a:r>
              <a:rPr lang="en-GB" sz="5400" b="1" dirty="0">
                <a:solidFill>
                  <a:srgbClr val="ED002D"/>
                </a:solidFill>
                <a:latin typeface="BHF Beats Bold" pitchFamily="2" charset="77"/>
              </a:rPr>
              <a:t>fund</a:t>
            </a:r>
          </a:p>
          <a:p>
            <a:pPr>
              <a:lnSpc>
                <a:spcPct val="85000"/>
              </a:lnSpc>
            </a:pPr>
            <a:r>
              <a:rPr lang="en-GB" sz="5400" b="1" dirty="0">
                <a:solidFill>
                  <a:srgbClr val="ED002D"/>
                </a:solidFill>
                <a:effectLst/>
                <a:latin typeface="BHF Beats Bold" pitchFamily="2" charset="77"/>
              </a:rPr>
              <a:t>lifesaving</a:t>
            </a:r>
          </a:p>
          <a:p>
            <a:pPr>
              <a:lnSpc>
                <a:spcPct val="85000"/>
              </a:lnSpc>
            </a:pPr>
            <a:r>
              <a:rPr lang="en-GB" sz="5400" b="1" dirty="0">
                <a:solidFill>
                  <a:srgbClr val="ED002D"/>
                </a:solidFill>
                <a:latin typeface="BHF Beats Bold" pitchFamily="2" charset="77"/>
              </a:rPr>
              <a:t>research</a:t>
            </a:r>
            <a:endParaRPr lang="en-GB" sz="5400" dirty="0">
              <a:solidFill>
                <a:srgbClr val="ED002D"/>
              </a:solidFill>
              <a:effectLst/>
              <a:latin typeface="BHF Beats Bold" pitchFamily="2" charset="77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18CDFC-DE14-53BE-1BDB-11D619AF06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7883" y="7052309"/>
            <a:ext cx="1348210" cy="3639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892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500A61EE04EE4F8DB7E8BCD4C50DED" ma:contentTypeVersion="21" ma:contentTypeDescription="Create a new document." ma:contentTypeScope="" ma:versionID="66c277deed7ba536738274ab5f42d6c9">
  <xsd:schema xmlns:xsd="http://www.w3.org/2001/XMLSchema" xmlns:xs="http://www.w3.org/2001/XMLSchema" xmlns:p="http://schemas.microsoft.com/office/2006/metadata/properties" xmlns:ns2="5db75ad0-adf1-4934-a8b7-13d41e1bd4d3" xmlns:ns3="bcac4df2-4ef8-418e-8743-0038eee5dfc4" targetNamespace="http://schemas.microsoft.com/office/2006/metadata/properties" ma:root="true" ma:fieldsID="62fb7d731ebf82d790493be321e99fe5" ns2:_="" ns3:_="">
    <xsd:import namespace="5db75ad0-adf1-4934-a8b7-13d41e1bd4d3"/>
    <xsd:import namespace="bcac4df2-4ef8-418e-8743-0038eee5df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Disciplin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Dateandtime" minOccurs="0"/>
                <xsd:element ref="ns2:MediaServiceObjectDetectorVersions" minOccurs="0"/>
                <xsd:element ref="ns2:MediaServiceSearchProperties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b75ad0-adf1-4934-a8b7-13d41e1bd4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iscipline" ma:index="12" nillable="true" ma:displayName="Discipline" ma:list="{cf633dde-d36e-4398-890d-6f2e38528eb4}" ma:internalName="Discipline" ma:showField="Titl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b4b10459-1d73-4dcd-97c8-8371d1f94e6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Dateandtime" ma:index="25" nillable="true" ma:displayName="Date and time" ma:format="DateTime" ma:internalName="Dateandtime">
      <xsd:simpleType>
        <xsd:restriction base="dms:DateTime"/>
      </xsd:simple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Notes" ma:index="28" nillable="true" ma:displayName="Notes" ma:format="Dropdown" ma:internalName="Notes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ac4df2-4ef8-418e-8743-0038eee5dfc4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b45c8795-3bc7-42b2-bfba-e34c4d39ce8e}" ma:internalName="TaxCatchAll" ma:showField="CatchAllData" ma:web="bcac4df2-4ef8-418e-8743-0038eee5df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db75ad0-adf1-4934-a8b7-13d41e1bd4d3">
      <Terms xmlns="http://schemas.microsoft.com/office/infopath/2007/PartnerControls"/>
    </lcf76f155ced4ddcb4097134ff3c332f>
    <TaxCatchAll xmlns="bcac4df2-4ef8-418e-8743-0038eee5dfc4" xsi:nil="true"/>
    <Notes xmlns="5db75ad0-adf1-4934-a8b7-13d41e1bd4d3" xsi:nil="true"/>
    <Dateandtime xmlns="5db75ad0-adf1-4934-a8b7-13d41e1bd4d3" xsi:nil="true"/>
    <Discipline xmlns="5db75ad0-adf1-4934-a8b7-13d41e1bd4d3" xsi:nil="true"/>
  </documentManagement>
</p:properties>
</file>

<file path=customXml/itemProps1.xml><?xml version="1.0" encoding="utf-8"?>
<ds:datastoreItem xmlns:ds="http://schemas.openxmlformats.org/officeDocument/2006/customXml" ds:itemID="{04EDB206-7C2E-45F5-9B57-1D2AF7A0A15E}"/>
</file>

<file path=customXml/itemProps2.xml><?xml version="1.0" encoding="utf-8"?>
<ds:datastoreItem xmlns:ds="http://schemas.openxmlformats.org/officeDocument/2006/customXml" ds:itemID="{31BE1A64-3C43-48FE-9EB8-B712AF12390D}"/>
</file>

<file path=customXml/itemProps3.xml><?xml version="1.0" encoding="utf-8"?>
<ds:datastoreItem xmlns:ds="http://schemas.openxmlformats.org/officeDocument/2006/customXml" ds:itemID="{02556408-2159-467A-B4B2-4F00C0A3BDB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549</TotalTime>
  <Words>41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BHF Beats Bold</vt:lpstr>
      <vt:lpstr>F37 Ginger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Piers Rutterford</dc:creator>
  <cp:lastModifiedBy>Hannah Watkins</cp:lastModifiedBy>
  <cp:revision>27</cp:revision>
  <dcterms:created xsi:type="dcterms:W3CDTF">2024-08-19T15:32:46Z</dcterms:created>
  <dcterms:modified xsi:type="dcterms:W3CDTF">2024-11-26T16:40:37Z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0x01010006500A61EE04EE4F8DB7E8BCD4C50DED</vt:lpwstr>
  </property>
</Properties>
</file>