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embedTrueTypeFonts="1" autoCompressPictures="0">
  <p:sldMasterIdLst>
    <p:sldMasterId id="2147483826" r:id="rId4"/>
  </p:sldMasterIdLst>
  <p:notesMasterIdLst>
    <p:notesMasterId r:id="rId6"/>
  </p:notesMasterIdLst>
  <p:handoutMasterIdLst>
    <p:handoutMasterId r:id="rId7"/>
  </p:handoutMasterIdLst>
  <p:sldIdLst>
    <p:sldId id="266" r:id="rId5"/>
  </p:sldIdLst>
  <p:sldSz cx="9906000" cy="6858000" type="A4"/>
  <p:notesSz cx="6797675" cy="9926638"/>
  <p:embeddedFontLst>
    <p:embeddedFont>
      <p:font typeface="F37 Ginger" panose="020B0604020202020204" charset="0"/>
      <p:regular r:id="rId8"/>
      <p:bold r:id="rId9"/>
      <p:italic r:id="rId10"/>
      <p:boldItalic r:id="rId11"/>
    </p:embeddedFont>
    <p:embeddedFont>
      <p:font typeface="F37Ginger-Light" panose="00000500000000000000" charset="0"/>
      <p:regular r:id="rId12"/>
    </p:embeddedFont>
  </p:embeddedFontLst>
  <p:defaultTextStyle>
    <a:defPPr>
      <a:defRPr lang="en-US"/>
    </a:defPPr>
    <a:lvl1pPr marL="0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74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50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24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898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372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847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321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795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306C205-B85F-A838-3A90-1E432D6A0C1F}" name="Piers Rutterford" initials="PR" userId="5216460369622360" providerId="Windows Live"/>
  <p188:author id="{9F44C431-1C24-BEDE-5C4D-C4DA3D84443C}" name="Angharad Walker" initials="AW" userId="8e00cb532b75b82a" providerId="Windows Live"/>
  <p188:author id="{8FAD8A9B-AF24-EB5F-52AA-50C04624E58A}" name="Tillie Harris" initials="TH" userId="6993d92bb00bfb75" providerId="Windows Live"/>
  <p188:author id="{E82937E8-B7E7-7794-9596-45E5B447C150}" name="martin nicholls" initials="mn" userId="229529d2b7ab3599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002D"/>
    <a:srgbClr val="000000"/>
    <a:srgbClr val="FFFFFF"/>
    <a:srgbClr val="A6A6A6"/>
    <a:srgbClr val="EC2150"/>
    <a:srgbClr val="EE1E3A"/>
    <a:srgbClr val="EE2038"/>
    <a:srgbClr val="EC2354"/>
    <a:srgbClr val="7F7F7F"/>
    <a:srgbClr val="FFB1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C1E468-3CCD-66D8-7D30-885B00A0A9AB}" v="161" dt="2025-04-08T08:58:20.241"/>
  </p1510:revLst>
</p1510:revInfo>
</file>

<file path=ppt/tableStyles.xml><?xml version="1.0" encoding="utf-8"?>
<a:tblStyleLst xmlns:a="http://schemas.openxmlformats.org/drawingml/2006/main" def="{7E9639D4-E3E2-4D34-9284-5A2195B3D0D7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 autoAdjust="0"/>
    <p:restoredTop sz="86708" autoAdjust="0"/>
  </p:normalViewPr>
  <p:slideViewPr>
    <p:cSldViewPr snapToGrid="0">
      <p:cViewPr>
        <p:scale>
          <a:sx n="80" d="100"/>
          <a:sy n="80" d="100"/>
        </p:scale>
        <p:origin x="1076" y="-2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35" d="100"/>
        <a:sy n="135" d="100"/>
      </p:scale>
      <p:origin x="0" y="0"/>
    </p:cViewPr>
  </p:notesTextViewPr>
  <p:sorterViewPr>
    <p:cViewPr>
      <p:scale>
        <a:sx n="125" d="100"/>
        <a:sy n="125" d="100"/>
      </p:scale>
      <p:origin x="0" y="-1632"/>
    </p:cViewPr>
  </p:sorterViewPr>
  <p:notesViewPr>
    <p:cSldViewPr snapToGrid="0" showGuides="1">
      <p:cViewPr varScale="1">
        <p:scale>
          <a:sx n="136" d="100"/>
          <a:sy n="136" d="100"/>
        </p:scale>
        <p:origin x="4608" y="2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font" Target="fonts/font5.fntdata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font" Target="fonts/font3.fntdata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nah Watkins" userId="S::watkinsh@bhf.org.uk::7a6b2504-66ed-4d51-97a9-67e02844a7da" providerId="AD" clId="Web-{52C1E468-3CCD-66D8-7D30-885B00A0A9AB}"/>
    <pc:docChg chg="modSld">
      <pc:chgData name="Hannah Watkins" userId="S::watkinsh@bhf.org.uk::7a6b2504-66ed-4d51-97a9-67e02844a7da" providerId="AD" clId="Web-{52C1E468-3CCD-66D8-7D30-885B00A0A9AB}" dt="2025-04-08T08:58:20.226" v="158" actId="20577"/>
      <pc:docMkLst>
        <pc:docMk/>
      </pc:docMkLst>
      <pc:sldChg chg="modSp">
        <pc:chgData name="Hannah Watkins" userId="S::watkinsh@bhf.org.uk::7a6b2504-66ed-4d51-97a9-67e02844a7da" providerId="AD" clId="Web-{52C1E468-3CCD-66D8-7D30-885B00A0A9AB}" dt="2025-04-08T08:58:20.226" v="158" actId="20577"/>
        <pc:sldMkLst>
          <pc:docMk/>
          <pc:sldMk cId="3355090715" sldId="266"/>
        </pc:sldMkLst>
        <pc:spChg chg="mod">
          <ac:chgData name="Hannah Watkins" userId="S::watkinsh@bhf.org.uk::7a6b2504-66ed-4d51-97a9-67e02844a7da" providerId="AD" clId="Web-{52C1E468-3CCD-66D8-7D30-885B00A0A9AB}" dt="2025-04-08T08:56:43.050" v="47" actId="20577"/>
          <ac:spMkLst>
            <pc:docMk/>
            <pc:sldMk cId="3355090715" sldId="266"/>
            <ac:spMk id="33" creationId="{9D6441FF-8ECA-1C46-1E6B-CFF715DA3D17}"/>
          </ac:spMkLst>
        </pc:spChg>
        <pc:spChg chg="mod">
          <ac:chgData name="Hannah Watkins" userId="S::watkinsh@bhf.org.uk::7a6b2504-66ed-4d51-97a9-67e02844a7da" providerId="AD" clId="Web-{52C1E468-3CCD-66D8-7D30-885B00A0A9AB}" dt="2025-04-08T08:58:20.226" v="158" actId="20577"/>
          <ac:spMkLst>
            <pc:docMk/>
            <pc:sldMk cId="3355090715" sldId="266"/>
            <ac:spMk id="151" creationId="{66929B2B-6E9C-7B5C-8FC5-AA41553510F1}"/>
          </ac:spMkLst>
        </pc:spChg>
        <pc:grpChg chg="mod">
          <ac:chgData name="Hannah Watkins" userId="S::watkinsh@bhf.org.uk::7a6b2504-66ed-4d51-97a9-67e02844a7da" providerId="AD" clId="Web-{52C1E468-3CCD-66D8-7D30-885B00A0A9AB}" dt="2025-04-08T08:56:03.861" v="0" actId="1076"/>
          <ac:grpSpMkLst>
            <pc:docMk/>
            <pc:sldMk cId="3355090715" sldId="266"/>
            <ac:grpSpMk id="25" creationId="{DB14DA76-B0D7-DE06-68A5-16CB3668DD80}"/>
          </ac:grpSpMkLst>
        </pc:grpChg>
      </pc:sldChg>
    </pc:docChg>
  </pc:docChgLst>
  <pc:docChgLst>
    <pc:chgData name="Hannah Watkins" userId="S::watkinsh@bhf.org.uk::7a6b2504-66ed-4d51-97a9-67e02844a7da" providerId="AD" clId="Web-{6351E9D1-17A6-FA0A-15CA-066B34CE2275}"/>
    <pc:docChg chg="modSld">
      <pc:chgData name="Hannah Watkins" userId="S::watkinsh@bhf.org.uk::7a6b2504-66ed-4d51-97a9-67e02844a7da" providerId="AD" clId="Web-{6351E9D1-17A6-FA0A-15CA-066B34CE2275}" dt="2024-11-26T16:49:59.527" v="26" actId="20577"/>
      <pc:docMkLst>
        <pc:docMk/>
      </pc:docMkLst>
      <pc:sldChg chg="modSp">
        <pc:chgData name="Hannah Watkins" userId="S::watkinsh@bhf.org.uk::7a6b2504-66ed-4d51-97a9-67e02844a7da" providerId="AD" clId="Web-{6351E9D1-17A6-FA0A-15CA-066B34CE2275}" dt="2024-11-26T16:49:59.527" v="26" actId="20577"/>
        <pc:sldMkLst>
          <pc:docMk/>
          <pc:sldMk cId="3355090715" sldId="266"/>
        </pc:sldMkLst>
        <pc:spChg chg="mod">
          <ac:chgData name="Hannah Watkins" userId="S::watkinsh@bhf.org.uk::7a6b2504-66ed-4d51-97a9-67e02844a7da" providerId="AD" clId="Web-{6351E9D1-17A6-FA0A-15CA-066B34CE2275}" dt="2024-11-26T16:49:18.401" v="1" actId="20577"/>
          <ac:spMkLst>
            <pc:docMk/>
            <pc:sldMk cId="3355090715" sldId="266"/>
            <ac:spMk id="99" creationId="{EC574248-2F50-B2F2-7119-4E73F54E80FB}"/>
          </ac:spMkLst>
        </pc:spChg>
        <pc:spChg chg="mod">
          <ac:chgData name="Hannah Watkins" userId="S::watkinsh@bhf.org.uk::7a6b2504-66ed-4d51-97a9-67e02844a7da" providerId="AD" clId="Web-{6351E9D1-17A6-FA0A-15CA-066B34CE2275}" dt="2024-11-26T16:49:56.871" v="24" actId="20577"/>
          <ac:spMkLst>
            <pc:docMk/>
            <pc:sldMk cId="3355090715" sldId="266"/>
            <ac:spMk id="123" creationId="{AC4D6C3F-83C3-EB80-A1E0-B41465F48A12}"/>
          </ac:spMkLst>
        </pc:spChg>
        <pc:spChg chg="mod">
          <ac:chgData name="Hannah Watkins" userId="S::watkinsh@bhf.org.uk::7a6b2504-66ed-4d51-97a9-67e02844a7da" providerId="AD" clId="Web-{6351E9D1-17A6-FA0A-15CA-066B34CE2275}" dt="2024-11-26T16:49:59.527" v="26" actId="20577"/>
          <ac:spMkLst>
            <pc:docMk/>
            <pc:sldMk cId="3355090715" sldId="266"/>
            <ac:spMk id="163" creationId="{59E8F5BB-D756-35EB-99C0-1EA6E4B5033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F37Ginger-Light" panose="00000500000000000000" pitchFamily="2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761DD2-80C1-4A40-AC2E-F762B53D305D}" type="datetimeFigureOut">
              <a:rPr lang="en-GB" smtClean="0">
                <a:latin typeface="F37Ginger-Light" panose="00000500000000000000" pitchFamily="2" charset="0"/>
              </a:rPr>
              <a:t>08/04/2025</a:t>
            </a:fld>
            <a:endParaRPr lang="en-GB" dirty="0">
              <a:latin typeface="F37Ginger-Light" panose="00000500000000000000" pitchFamily="2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F37Ginger-Light" panose="00000500000000000000" pitchFamily="2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5D2E8D-CAD0-4A3D-9AE3-3A99103F60FA}" type="slidenum">
              <a:rPr lang="en-GB" smtClean="0">
                <a:latin typeface="F37Ginger-Light" panose="00000500000000000000" pitchFamily="2" charset="0"/>
              </a:rPr>
              <a:t>‹#›</a:t>
            </a:fld>
            <a:endParaRPr lang="en-GB" dirty="0">
              <a:latin typeface="F37Ginger-Ligh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219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81149E-32F6-4A0E-9665-188B8A72F60A}" type="datetimeFigureOut">
              <a:rPr lang="en-GB" smtClean="0"/>
              <a:t>08/04/2025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C26917-CE0A-48D9-8A25-CE6877603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711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74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50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24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898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372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847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321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795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C26917-CE0A-48D9-8A25-CE6877603A6E}" type="slidenum">
              <a:rPr lang="en-GB" smtClean="0"/>
              <a:t>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3283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content slide - one wide column -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2B08251-635E-FA19-97AA-8652B10BBE9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9438" y="6591406"/>
            <a:ext cx="5372100" cy="266700"/>
          </a:xfrm>
          <a:prstGeom prst="rect">
            <a:avLst/>
          </a:prstGeom>
        </p:spPr>
      </p:pic>
      <p:pic>
        <p:nvPicPr>
          <p:cNvPr id="2" name="Picture 1" descr="A red logo with black background&#10;&#10;Description automatically generated">
            <a:extLst>
              <a:ext uri="{FF2B5EF4-FFF2-40B4-BE49-F238E27FC236}">
                <a16:creationId xmlns:a16="http://schemas.microsoft.com/office/drawing/2014/main" id="{D4CF16F1-43DF-0E66-A992-A167ABF38A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336" y="184414"/>
            <a:ext cx="2162290" cy="854598"/>
          </a:xfrm>
          <a:prstGeom prst="rect">
            <a:avLst/>
          </a:prstGeom>
        </p:spPr>
      </p:pic>
      <p:sp>
        <p:nvSpPr>
          <p:cNvPr id="3" name="Text Placeholder 1">
            <a:extLst>
              <a:ext uri="{FF2B5EF4-FFF2-40B4-BE49-F238E27FC236}">
                <a16:creationId xmlns:a16="http://schemas.microsoft.com/office/drawing/2014/main" id="{CD0709FF-2F12-F54C-AB92-EFB697D2C683}"/>
              </a:ext>
            </a:extLst>
          </p:cNvPr>
          <p:cNvSpPr txBox="1">
            <a:spLocks/>
          </p:cNvSpPr>
          <p:nvPr userDrawn="1"/>
        </p:nvSpPr>
        <p:spPr>
          <a:xfrm>
            <a:off x="360999" y="6315047"/>
            <a:ext cx="2488657" cy="325675"/>
          </a:xfrm>
          <a:prstGeom prst="rect">
            <a:avLst/>
          </a:prstGeom>
        </p:spPr>
        <p:txBody>
          <a:bodyPr lIns="0" tIns="0" rIns="0" bIns="0"/>
          <a:lstStyle>
            <a:lvl1pPr marL="188984" indent="-188984" algn="l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Char char="•"/>
              <a:defRPr sz="23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b="1" i="0" dirty="0" err="1">
                <a:solidFill>
                  <a:srgbClr val="ED002D"/>
                </a:solidFill>
                <a:latin typeface="F37 Ginger" pitchFamily="2" charset="77"/>
              </a:rPr>
              <a:t>bh</a:t>
            </a:r>
            <a:r>
              <a:rPr lang="en-US" sz="2000" b="1" i="0" spc="-150" dirty="0" err="1">
                <a:solidFill>
                  <a:srgbClr val="ED002D"/>
                </a:solidFill>
                <a:latin typeface="F37 Ginger" pitchFamily="2" charset="77"/>
              </a:rPr>
              <a:t>f.</a:t>
            </a:r>
            <a:r>
              <a:rPr lang="en-US" sz="2000" b="1" i="0" dirty="0" err="1">
                <a:solidFill>
                  <a:srgbClr val="ED002D"/>
                </a:solidFill>
                <a:latin typeface="F37 Ginger" pitchFamily="2" charset="77"/>
              </a:rPr>
              <a:t>or</a:t>
            </a:r>
            <a:r>
              <a:rPr lang="en-US" sz="2000" b="1" i="0" spc="-150" dirty="0" err="1">
                <a:solidFill>
                  <a:srgbClr val="ED002D"/>
                </a:solidFill>
                <a:latin typeface="F37 Ginger" pitchFamily="2" charset="77"/>
              </a:rPr>
              <a:t>g.</a:t>
            </a:r>
            <a:r>
              <a:rPr lang="en-US" sz="2000" b="1" i="0" dirty="0" err="1">
                <a:solidFill>
                  <a:srgbClr val="ED002D"/>
                </a:solidFill>
                <a:latin typeface="F37 Ginger" pitchFamily="2" charset="77"/>
              </a:rPr>
              <a:t>uk</a:t>
            </a:r>
            <a:endParaRPr lang="en-US" sz="2000" b="1" i="0" dirty="0">
              <a:solidFill>
                <a:srgbClr val="ED002D"/>
              </a:solidFill>
              <a:latin typeface="F37 Ginger" pitchFamily="2" charset="77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3C4FF1E-FE2A-6F1C-47CD-E9DE5CA6048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420" y="6436571"/>
            <a:ext cx="1139933" cy="345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0420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88" userDrawn="1">
          <p15:clr>
            <a:srgbClr val="FBAE40"/>
          </p15:clr>
        </p15:guide>
        <p15:guide id="2" pos="3065" userDrawn="1">
          <p15:clr>
            <a:srgbClr val="FBAE40"/>
          </p15:clr>
        </p15:guide>
        <p15:guide id="3" pos="3175" userDrawn="1">
          <p15:clr>
            <a:srgbClr val="FBAE40"/>
          </p15:clr>
        </p15:guide>
        <p15:guide id="4" pos="1577" userDrawn="1">
          <p15:clr>
            <a:srgbClr val="FBAE40"/>
          </p15:clr>
        </p15:guide>
        <p15:guide id="5" pos="1696" userDrawn="1">
          <p15:clr>
            <a:srgbClr val="FBAE40"/>
          </p15:clr>
        </p15:guide>
        <p15:guide id="6" pos="4535" userDrawn="1">
          <p15:clr>
            <a:srgbClr val="FBAE40"/>
          </p15:clr>
        </p15:guide>
        <p15:guide id="7" pos="465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_content slide - one wide column -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1442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88" userDrawn="1">
          <p15:clr>
            <a:srgbClr val="FBAE40"/>
          </p15:clr>
        </p15:guide>
        <p15:guide id="2" pos="3065" userDrawn="1">
          <p15:clr>
            <a:srgbClr val="FBAE40"/>
          </p15:clr>
        </p15:guide>
        <p15:guide id="3" pos="3175" userDrawn="1">
          <p15:clr>
            <a:srgbClr val="FBAE40"/>
          </p15:clr>
        </p15:guide>
        <p15:guide id="4" pos="1577" userDrawn="1">
          <p15:clr>
            <a:srgbClr val="FBAE40"/>
          </p15:clr>
        </p15:guide>
        <p15:guide id="5" pos="1696" userDrawn="1">
          <p15:clr>
            <a:srgbClr val="FBAE40"/>
          </p15:clr>
        </p15:guide>
        <p15:guide id="6" pos="4535" userDrawn="1">
          <p15:clr>
            <a:srgbClr val="FBAE40"/>
          </p15:clr>
        </p15:guide>
        <p15:guide id="7" pos="465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8_content slide - active background Red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>
            <a:extLst>
              <a:ext uri="{FF2B5EF4-FFF2-40B4-BE49-F238E27FC236}">
                <a16:creationId xmlns:a16="http://schemas.microsoft.com/office/drawing/2014/main" id="{06BFE415-F3D7-4D74-8C63-F891C5DA2B5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5360" y="579446"/>
            <a:ext cx="8486194" cy="61595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>
              <a:spcBef>
                <a:spcPts val="0"/>
              </a:spcBef>
              <a:buNone/>
              <a:defRPr lang="en-US" sz="2925" b="1" kern="1200" spc="0" baseline="0" dirty="0" smtClean="0">
                <a:solidFill>
                  <a:schemeClr val="bg1"/>
                </a:solidFill>
                <a:effectLst/>
                <a:latin typeface="BHFBeats-Bold" panose="00000800000000000000" pitchFamily="2" charset="0"/>
                <a:ea typeface="+mn-ea"/>
                <a:cs typeface="+mn-cs"/>
              </a:defRPr>
            </a:lvl1pPr>
            <a:lvl2pPr marL="495288" indent="0">
              <a:buNone/>
              <a:defRPr/>
            </a:lvl2pPr>
          </a:lstStyle>
          <a:p>
            <a:pPr lvl="0"/>
            <a:r>
              <a:rPr lang="en-US" dirty="0"/>
              <a:t>Add a slide title</a:t>
            </a:r>
          </a:p>
        </p:txBody>
      </p:sp>
    </p:spTree>
    <p:extLst>
      <p:ext uri="{BB962C8B-B14F-4D97-AF65-F5344CB8AC3E}">
        <p14:creationId xmlns:p14="http://schemas.microsoft.com/office/powerpoint/2010/main" val="15870749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88" userDrawn="1">
          <p15:clr>
            <a:srgbClr val="FBAE40"/>
          </p15:clr>
        </p15:guide>
        <p15:guide id="2" pos="3065" userDrawn="1">
          <p15:clr>
            <a:srgbClr val="FBAE40"/>
          </p15:clr>
        </p15:guide>
        <p15:guide id="3" pos="3175" userDrawn="1">
          <p15:clr>
            <a:srgbClr val="FBAE40"/>
          </p15:clr>
        </p15:guide>
        <p15:guide id="4" pos="1577" userDrawn="1">
          <p15:clr>
            <a:srgbClr val="FBAE40"/>
          </p15:clr>
        </p15:guide>
        <p15:guide id="5" pos="1696" userDrawn="1">
          <p15:clr>
            <a:srgbClr val="FBAE40"/>
          </p15:clr>
        </p15:guide>
        <p15:guide id="6" pos="4535" userDrawn="1">
          <p15:clr>
            <a:srgbClr val="FBAE40"/>
          </p15:clr>
        </p15:guide>
        <p15:guide id="7" pos="465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RID" hidden="1">
            <a:extLst>
              <a:ext uri="{FF2B5EF4-FFF2-40B4-BE49-F238E27FC236}">
                <a16:creationId xmlns:a16="http://schemas.microsoft.com/office/drawing/2014/main" id="{87C19B04-2B7E-4F88-A045-81AE397A8BB1}"/>
              </a:ext>
            </a:extLst>
          </p:cNvPr>
          <p:cNvSpPr/>
          <p:nvPr/>
        </p:nvSpPr>
        <p:spPr>
          <a:xfrm>
            <a:off x="0" y="0"/>
            <a:ext cx="9906975" cy="6858000"/>
          </a:xfrm>
          <a:prstGeom prst="rect">
            <a:avLst/>
          </a:prstGeom>
          <a:blipFill dpi="0" rotWithShape="1">
            <a:blip r:embed="rId5">
              <a:alphaModFix amt="24000"/>
            </a:blip>
            <a:srcRect/>
            <a:stretch>
              <a:fillRect t="-5" b="-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950"/>
          </a:p>
        </p:txBody>
      </p:sp>
    </p:spTree>
    <p:extLst>
      <p:ext uri="{BB962C8B-B14F-4D97-AF65-F5344CB8AC3E}">
        <p14:creationId xmlns:p14="http://schemas.microsoft.com/office/powerpoint/2010/main" val="1368193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925" r:id="rId2"/>
    <p:sldLayoutId id="2147483920" r:id="rId3"/>
  </p:sldLayoutIdLst>
  <p:hf sldNum="0" hdr="0" ftr="0"/>
  <p:txStyles>
    <p:titleStyle>
      <a:lvl1pPr algn="l" defTabSz="990576" rtl="0" eaLnBrk="1" latinLnBrk="0" hangingPunct="1">
        <a:lnSpc>
          <a:spcPct val="90000"/>
        </a:lnSpc>
        <a:spcBef>
          <a:spcPct val="0"/>
        </a:spcBef>
        <a:buNone/>
        <a:defRPr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7644" indent="-247644" algn="l" defTabSz="990576" rtl="0" eaLnBrk="1" latinLnBrk="0" hangingPunct="1">
        <a:lnSpc>
          <a:spcPct val="90000"/>
        </a:lnSpc>
        <a:spcBef>
          <a:spcPts val="1083"/>
        </a:spcBef>
        <a:buFont typeface="F37Ginger-Light" panose="020B0604020202020204" pitchFamily="34" charset="0"/>
        <a:buChar char="•"/>
        <a:defRPr sz="3033" kern="1200">
          <a:solidFill>
            <a:schemeClr val="tx1"/>
          </a:solidFill>
          <a:latin typeface="+mn-lt"/>
          <a:ea typeface="+mn-ea"/>
          <a:cs typeface="+mn-cs"/>
        </a:defRPr>
      </a:lvl1pPr>
      <a:lvl2pPr marL="742931" indent="-247644" algn="l" defTabSz="990576" rtl="0" eaLnBrk="1" latinLnBrk="0" hangingPunct="1">
        <a:lnSpc>
          <a:spcPct val="90000"/>
        </a:lnSpc>
        <a:spcBef>
          <a:spcPts val="542"/>
        </a:spcBef>
        <a:buFont typeface="F37Ginger-Light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9" indent="-247644" algn="l" defTabSz="990576" rtl="0" eaLnBrk="1" latinLnBrk="0" hangingPunct="1">
        <a:lnSpc>
          <a:spcPct val="90000"/>
        </a:lnSpc>
        <a:spcBef>
          <a:spcPts val="542"/>
        </a:spcBef>
        <a:buFont typeface="F37Ginger-Light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3pPr>
      <a:lvl4pPr marL="1733507" indent="-247644" algn="l" defTabSz="990576" rtl="0" eaLnBrk="1" latinLnBrk="0" hangingPunct="1">
        <a:lnSpc>
          <a:spcPct val="90000"/>
        </a:lnSpc>
        <a:spcBef>
          <a:spcPts val="542"/>
        </a:spcBef>
        <a:buFont typeface="F37Ginger-Light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2228794" indent="-247644" algn="l" defTabSz="990576" rtl="0" eaLnBrk="1" latinLnBrk="0" hangingPunct="1">
        <a:lnSpc>
          <a:spcPct val="90000"/>
        </a:lnSpc>
        <a:spcBef>
          <a:spcPts val="542"/>
        </a:spcBef>
        <a:buFont typeface="F37Ginger-Light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724082" indent="-247644" algn="l" defTabSz="990576" rtl="0" eaLnBrk="1" latinLnBrk="0" hangingPunct="1">
        <a:lnSpc>
          <a:spcPct val="90000"/>
        </a:lnSpc>
        <a:spcBef>
          <a:spcPts val="542"/>
        </a:spcBef>
        <a:buFont typeface="F37Ginger-Light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3219370" indent="-247644" algn="l" defTabSz="990576" rtl="0" eaLnBrk="1" latinLnBrk="0" hangingPunct="1">
        <a:lnSpc>
          <a:spcPct val="90000"/>
        </a:lnSpc>
        <a:spcBef>
          <a:spcPts val="542"/>
        </a:spcBef>
        <a:buFont typeface="F37Ginger-Light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714657" indent="-247644" algn="l" defTabSz="990576" rtl="0" eaLnBrk="1" latinLnBrk="0" hangingPunct="1">
        <a:lnSpc>
          <a:spcPct val="90000"/>
        </a:lnSpc>
        <a:spcBef>
          <a:spcPts val="542"/>
        </a:spcBef>
        <a:buFont typeface="F37Ginger-Light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4209944" indent="-247644" algn="l" defTabSz="990576" rtl="0" eaLnBrk="1" latinLnBrk="0" hangingPunct="1">
        <a:lnSpc>
          <a:spcPct val="90000"/>
        </a:lnSpc>
        <a:spcBef>
          <a:spcPts val="542"/>
        </a:spcBef>
        <a:buFont typeface="F37Ginger-Light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76" rtl="0" eaLnBrk="1" latinLnBrk="0" hangingPunct="1">
        <a:defRPr sz="1178" kern="1200">
          <a:solidFill>
            <a:schemeClr val="tx1"/>
          </a:solidFill>
          <a:latin typeface="+mn-lt"/>
          <a:ea typeface="+mn-ea"/>
          <a:cs typeface="+mn-cs"/>
        </a:defRPr>
      </a:lvl1pPr>
      <a:lvl2pPr marL="495288" algn="l" defTabSz="990576" rtl="0" eaLnBrk="1" latinLnBrk="0" hangingPunct="1">
        <a:defRPr sz="975" kern="1200">
          <a:solidFill>
            <a:schemeClr val="tx1"/>
          </a:solidFill>
          <a:latin typeface="+mn-lt"/>
          <a:ea typeface="+mn-ea"/>
          <a:cs typeface="+mn-cs"/>
        </a:defRPr>
      </a:lvl2pPr>
      <a:lvl3pPr marL="990576" algn="l" defTabSz="990576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63" algn="l" defTabSz="990576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50" algn="l" defTabSz="990576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38" algn="l" defTabSz="990576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algn="l" defTabSz="990576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7013" algn="l" defTabSz="990576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301" algn="l" defTabSz="990576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21" userDrawn="1">
          <p15:clr>
            <a:srgbClr val="F26B43"/>
          </p15:clr>
        </p15:guide>
        <p15:guide id="2" pos="6013" userDrawn="1">
          <p15:clr>
            <a:srgbClr val="F26B43"/>
          </p15:clr>
        </p15:guide>
        <p15:guide id="3" orient="horz" pos="274" userDrawn="1">
          <p15:clr>
            <a:srgbClr val="F26B43"/>
          </p15:clr>
        </p15:guide>
        <p15:guide id="5" orient="horz" pos="405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hyperlink" Target="http://www.bhf.org.uk/Revivr" TargetMode="Externa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emf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 Placeholder 3">
            <a:extLst>
              <a:ext uri="{FF2B5EF4-FFF2-40B4-BE49-F238E27FC236}">
                <a16:creationId xmlns:a16="http://schemas.microsoft.com/office/drawing/2014/main" id="{2E7F6BDF-1F6F-C6FC-5B9D-976E45FBC61F}"/>
              </a:ext>
            </a:extLst>
          </p:cNvPr>
          <p:cNvSpPr txBox="1">
            <a:spLocks/>
          </p:cNvSpPr>
          <p:nvPr/>
        </p:nvSpPr>
        <p:spPr>
          <a:xfrm>
            <a:off x="371158" y="1198880"/>
            <a:ext cx="1809154" cy="312784"/>
          </a:xfrm>
          <a:prstGeom prst="roundRect">
            <a:avLst/>
          </a:prstGeom>
          <a:solidFill>
            <a:srgbClr val="ED002D"/>
          </a:solidFill>
          <a:ln>
            <a:solidFill>
              <a:srgbClr val="ED002D"/>
            </a:solidFill>
          </a:ln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0"/>
          <a:lstStyle>
            <a:lvl1pPr marL="0" indent="0" algn="l" defTabSz="1219170" rtl="0" eaLnBrk="1" latinLnBrk="0" hangingPunct="1">
              <a:lnSpc>
                <a:spcPct val="90000"/>
              </a:lnSpc>
              <a:spcBef>
                <a:spcPts val="0"/>
              </a:spcBef>
              <a:buFont typeface="F37Ginger-Light" panose="020B0604020202020204" pitchFamily="34" charset="0"/>
              <a:buNone/>
              <a:defRPr lang="en-US" sz="3600" b="1" kern="1200" spc="0" baseline="0" dirty="0" smtClean="0">
                <a:solidFill>
                  <a:schemeClr val="tx2"/>
                </a:solidFill>
                <a:effectLst/>
                <a:latin typeface="BHFBeats-Bold" panose="00000800000000000000" pitchFamily="2" charset="0"/>
                <a:ea typeface="+mn-ea"/>
                <a:cs typeface="+mn-cs"/>
              </a:defRPr>
            </a:lvl1pPr>
            <a:lvl2pPr marL="609585" indent="0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138" dirty="0">
                <a:solidFill>
                  <a:schemeClr val="bg1"/>
                </a:solidFill>
                <a:latin typeface="F37 Ginger" pitchFamily="2" charset="77"/>
              </a:rPr>
              <a:t>January</a:t>
            </a:r>
          </a:p>
        </p:txBody>
      </p:sp>
      <p:sp>
        <p:nvSpPr>
          <p:cNvPr id="53" name="Text Placeholder 3">
            <a:extLst>
              <a:ext uri="{FF2B5EF4-FFF2-40B4-BE49-F238E27FC236}">
                <a16:creationId xmlns:a16="http://schemas.microsoft.com/office/drawing/2014/main" id="{ECDB1359-E548-0CD4-237C-D78BCF05D3C1}"/>
              </a:ext>
            </a:extLst>
          </p:cNvPr>
          <p:cNvSpPr txBox="1">
            <a:spLocks/>
          </p:cNvSpPr>
          <p:nvPr/>
        </p:nvSpPr>
        <p:spPr>
          <a:xfrm>
            <a:off x="2352490" y="1198880"/>
            <a:ext cx="1809154" cy="312784"/>
          </a:xfrm>
          <a:prstGeom prst="roundRect">
            <a:avLst/>
          </a:prstGeom>
          <a:solidFill>
            <a:srgbClr val="ED002D"/>
          </a:solidFill>
          <a:ln>
            <a:solidFill>
              <a:srgbClr val="ED002D"/>
            </a:solidFill>
          </a:ln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0"/>
          <a:lstStyle>
            <a:lvl1pPr marL="0" indent="0" algn="l" defTabSz="1219170" rtl="0" eaLnBrk="1" latinLnBrk="0" hangingPunct="1">
              <a:lnSpc>
                <a:spcPct val="90000"/>
              </a:lnSpc>
              <a:spcBef>
                <a:spcPts val="0"/>
              </a:spcBef>
              <a:buFont typeface="F37Ginger-Light" panose="020B0604020202020204" pitchFamily="34" charset="0"/>
              <a:buNone/>
              <a:defRPr lang="en-US" sz="3600" b="1" kern="1200" spc="0" baseline="0" dirty="0" smtClean="0">
                <a:solidFill>
                  <a:schemeClr val="tx2"/>
                </a:solidFill>
                <a:effectLst/>
                <a:latin typeface="BHFBeats-Bold" panose="00000800000000000000" pitchFamily="2" charset="0"/>
                <a:ea typeface="+mn-ea"/>
                <a:cs typeface="+mn-cs"/>
              </a:defRPr>
            </a:lvl1pPr>
            <a:lvl2pPr marL="609585" indent="0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138" dirty="0">
                <a:solidFill>
                  <a:schemeClr val="bg1"/>
                </a:solidFill>
                <a:latin typeface="F37 Ginger" pitchFamily="2" charset="77"/>
              </a:rPr>
              <a:t>February</a:t>
            </a:r>
          </a:p>
        </p:txBody>
      </p:sp>
      <p:sp>
        <p:nvSpPr>
          <p:cNvPr id="56" name="Text Placeholder 3">
            <a:extLst>
              <a:ext uri="{FF2B5EF4-FFF2-40B4-BE49-F238E27FC236}">
                <a16:creationId xmlns:a16="http://schemas.microsoft.com/office/drawing/2014/main" id="{CBD2712B-034B-EDCC-D991-1E56D39017E1}"/>
              </a:ext>
            </a:extLst>
          </p:cNvPr>
          <p:cNvSpPr txBox="1">
            <a:spLocks/>
          </p:cNvSpPr>
          <p:nvPr/>
        </p:nvSpPr>
        <p:spPr>
          <a:xfrm>
            <a:off x="4378131" y="1198880"/>
            <a:ext cx="1809154" cy="312784"/>
          </a:xfrm>
          <a:prstGeom prst="roundRect">
            <a:avLst/>
          </a:prstGeom>
          <a:solidFill>
            <a:srgbClr val="ED002D"/>
          </a:solidFill>
          <a:ln>
            <a:solidFill>
              <a:srgbClr val="ED002D"/>
            </a:solidFill>
          </a:ln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0"/>
          <a:lstStyle>
            <a:lvl1pPr marL="0" indent="0" algn="l" defTabSz="1219170" rtl="0" eaLnBrk="1" latinLnBrk="0" hangingPunct="1">
              <a:lnSpc>
                <a:spcPct val="90000"/>
              </a:lnSpc>
              <a:spcBef>
                <a:spcPts val="0"/>
              </a:spcBef>
              <a:buFont typeface="F37Ginger-Light" panose="020B0604020202020204" pitchFamily="34" charset="0"/>
              <a:buNone/>
              <a:defRPr lang="en-US" sz="3600" b="1" kern="1200" spc="0" baseline="0" dirty="0" smtClean="0">
                <a:solidFill>
                  <a:schemeClr val="tx2"/>
                </a:solidFill>
                <a:effectLst/>
                <a:latin typeface="BHFBeats-Bold" panose="00000800000000000000" pitchFamily="2" charset="0"/>
                <a:ea typeface="+mn-ea"/>
                <a:cs typeface="+mn-cs"/>
              </a:defRPr>
            </a:lvl1pPr>
            <a:lvl2pPr marL="609585" indent="0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138" dirty="0">
                <a:solidFill>
                  <a:schemeClr val="bg1"/>
                </a:solidFill>
                <a:latin typeface="F37 Ginger" pitchFamily="2" charset="77"/>
              </a:rPr>
              <a:t>March</a:t>
            </a:r>
          </a:p>
        </p:txBody>
      </p:sp>
      <p:sp>
        <p:nvSpPr>
          <p:cNvPr id="57" name="Text Placeholder 3">
            <a:extLst>
              <a:ext uri="{FF2B5EF4-FFF2-40B4-BE49-F238E27FC236}">
                <a16:creationId xmlns:a16="http://schemas.microsoft.com/office/drawing/2014/main" id="{4ED09BB0-249E-4397-3A8A-4A8AF26A2565}"/>
              </a:ext>
            </a:extLst>
          </p:cNvPr>
          <p:cNvSpPr txBox="1">
            <a:spLocks/>
          </p:cNvSpPr>
          <p:nvPr/>
        </p:nvSpPr>
        <p:spPr>
          <a:xfrm>
            <a:off x="6381938" y="1198880"/>
            <a:ext cx="1809154" cy="312784"/>
          </a:xfrm>
          <a:prstGeom prst="roundRect">
            <a:avLst/>
          </a:prstGeom>
          <a:solidFill>
            <a:srgbClr val="ED002D"/>
          </a:solidFill>
          <a:ln>
            <a:solidFill>
              <a:srgbClr val="ED002D"/>
            </a:solidFill>
          </a:ln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0"/>
          <a:lstStyle>
            <a:lvl1pPr marL="0" indent="0" algn="l" defTabSz="1219170" rtl="0" eaLnBrk="1" latinLnBrk="0" hangingPunct="1">
              <a:lnSpc>
                <a:spcPct val="90000"/>
              </a:lnSpc>
              <a:spcBef>
                <a:spcPts val="0"/>
              </a:spcBef>
              <a:buFont typeface="F37Ginger-Light" panose="020B0604020202020204" pitchFamily="34" charset="0"/>
              <a:buNone/>
              <a:defRPr lang="en-US" sz="3600" b="1" kern="1200" spc="0" baseline="0" dirty="0" smtClean="0">
                <a:solidFill>
                  <a:schemeClr val="tx2"/>
                </a:solidFill>
                <a:effectLst/>
                <a:latin typeface="BHFBeats-Bold" panose="00000800000000000000" pitchFamily="2" charset="0"/>
                <a:ea typeface="+mn-ea"/>
                <a:cs typeface="+mn-cs"/>
              </a:defRPr>
            </a:lvl1pPr>
            <a:lvl2pPr marL="609585" indent="0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138" dirty="0">
                <a:solidFill>
                  <a:schemeClr val="bg1"/>
                </a:solidFill>
                <a:latin typeface="F37 Ginger" pitchFamily="2" charset="77"/>
              </a:rPr>
              <a:t>April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0D0E31E5-4D82-7B83-5F45-EEEB30D39C61}"/>
              </a:ext>
            </a:extLst>
          </p:cNvPr>
          <p:cNvSpPr txBox="1"/>
          <p:nvPr/>
        </p:nvSpPr>
        <p:spPr>
          <a:xfrm>
            <a:off x="371158" y="1824588"/>
            <a:ext cx="1809154" cy="937477"/>
          </a:xfrm>
          <a:prstGeom prst="roundRect">
            <a:avLst/>
          </a:prstGeom>
          <a:solidFill>
            <a:srgbClr val="FFFFFF"/>
          </a:solidFill>
          <a:ln>
            <a:solidFill>
              <a:srgbClr val="ED002D"/>
            </a:solidFill>
          </a:ln>
        </p:spPr>
        <p:txBody>
          <a:bodyPr wrap="square" lIns="360000" tIns="216000" rIns="58500" bIns="36000" rtlCol="0" anchor="t" anchorCtr="0">
            <a:noAutofit/>
          </a:bodyPr>
          <a:lstStyle/>
          <a:p>
            <a:pPr algn="l">
              <a:spcAft>
                <a:spcPts val="600"/>
              </a:spcAft>
            </a:pPr>
            <a:endParaRPr lang="en-US" sz="800" spc="10" dirty="0">
              <a:solidFill>
                <a:srgbClr val="0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FFFC7C-FDAD-EFF8-1C9F-37F03CC66F89}"/>
              </a:ext>
            </a:extLst>
          </p:cNvPr>
          <p:cNvSpPr txBox="1"/>
          <p:nvPr/>
        </p:nvSpPr>
        <p:spPr>
          <a:xfrm>
            <a:off x="371158" y="1627363"/>
            <a:ext cx="1809154" cy="384918"/>
          </a:xfrm>
          <a:prstGeom prst="roundRect">
            <a:avLst/>
          </a:prstGeom>
          <a:solidFill>
            <a:srgbClr val="FFFFFF"/>
          </a:solidFill>
          <a:ln>
            <a:solidFill>
              <a:srgbClr val="ED002D"/>
            </a:solidFill>
          </a:ln>
        </p:spPr>
        <p:txBody>
          <a:bodyPr wrap="square" lIns="396000" tIns="54000" rIns="0" bIns="36000" rtlCol="0" anchor="ctr">
            <a:noAutofit/>
          </a:bodyPr>
          <a:lstStyle/>
          <a:p>
            <a:pPr>
              <a:lnSpc>
                <a:spcPct val="80000"/>
              </a:lnSpc>
              <a:spcAft>
                <a:spcPts val="488"/>
              </a:spcAft>
            </a:pPr>
            <a:r>
              <a:rPr lang="en-US" sz="850" b="1" dirty="0">
                <a:solidFill>
                  <a:srgbClr val="000000"/>
                </a:solidFill>
                <a:latin typeface="F37 Ginger" pitchFamily="2" charset="77"/>
              </a:rPr>
              <a:t>Planning your year 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EC574248-2F50-B2F2-7119-4E73F54E80FB}"/>
              </a:ext>
            </a:extLst>
          </p:cNvPr>
          <p:cNvSpPr txBox="1"/>
          <p:nvPr/>
        </p:nvSpPr>
        <p:spPr>
          <a:xfrm>
            <a:off x="2352358" y="1824588"/>
            <a:ext cx="1809154" cy="937477"/>
          </a:xfrm>
          <a:prstGeom prst="roundRect">
            <a:avLst/>
          </a:prstGeom>
          <a:solidFill>
            <a:srgbClr val="FFFFFF"/>
          </a:solidFill>
          <a:ln>
            <a:solidFill>
              <a:srgbClr val="ED002D"/>
            </a:solidFill>
          </a:ln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0" tIns="216000" rIns="58500" bIns="36000" rtlCol="0" anchor="t" anchorCtr="0">
            <a:noAutofit/>
          </a:bodyPr>
          <a:lstStyle/>
          <a:p>
            <a:pPr algn="l">
              <a:spcAft>
                <a:spcPts val="600"/>
              </a:spcAft>
            </a:pPr>
            <a:r>
              <a:rPr lang="en-US" sz="800" spc="10" dirty="0">
                <a:solidFill>
                  <a:srgbClr val="000000"/>
                </a:solidFill>
              </a:rPr>
              <a:t>Our flagship fundraising month from collections to coffee mornings, be part of Heart Month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3F35D7E4-0AC0-F706-89F8-D258628930AD}"/>
              </a:ext>
            </a:extLst>
          </p:cNvPr>
          <p:cNvSpPr txBox="1"/>
          <p:nvPr/>
        </p:nvSpPr>
        <p:spPr>
          <a:xfrm>
            <a:off x="4374198" y="1824588"/>
            <a:ext cx="1809154" cy="937477"/>
          </a:xfrm>
          <a:prstGeom prst="roundRect">
            <a:avLst/>
          </a:prstGeom>
          <a:solidFill>
            <a:srgbClr val="FFFFFF"/>
          </a:solidFill>
          <a:ln>
            <a:solidFill>
              <a:srgbClr val="ED002D"/>
            </a:solidFill>
          </a:ln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0" tIns="216000" rIns="58500" bIns="36000" rtlCol="0" anchor="t" anchorCtr="0">
            <a:noAutofit/>
          </a:bodyPr>
          <a:lstStyle/>
          <a:p>
            <a:pPr algn="l">
              <a:spcAft>
                <a:spcPts val="600"/>
              </a:spcAft>
            </a:pPr>
            <a:endParaRPr lang="en-US" sz="800" spc="10" dirty="0">
              <a:solidFill>
                <a:srgbClr val="000000"/>
              </a:solidFill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AC4D6C3F-83C3-EB80-A1E0-B41465F48A12}"/>
              </a:ext>
            </a:extLst>
          </p:cNvPr>
          <p:cNvSpPr txBox="1"/>
          <p:nvPr/>
        </p:nvSpPr>
        <p:spPr>
          <a:xfrm>
            <a:off x="6385878" y="1824588"/>
            <a:ext cx="1809154" cy="937477"/>
          </a:xfrm>
          <a:prstGeom prst="roundRect">
            <a:avLst/>
          </a:prstGeom>
          <a:solidFill>
            <a:srgbClr val="FFFFFF"/>
          </a:solidFill>
          <a:ln>
            <a:solidFill>
              <a:srgbClr val="ED002D"/>
            </a:solidFill>
          </a:ln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0" tIns="216000" rIns="58500" bIns="36000" rtlCol="0" anchor="t" anchorCtr="0">
            <a:noAutofit/>
          </a:bodyPr>
          <a:lstStyle/>
          <a:p>
            <a:pPr>
              <a:spcAft>
                <a:spcPts val="600"/>
              </a:spcAft>
            </a:pPr>
            <a:r>
              <a:rPr lang="en-US" sz="800" spc="10" dirty="0">
                <a:solidFill>
                  <a:srgbClr val="000000"/>
                </a:solidFill>
              </a:rPr>
              <a:t>Take part in a spring clean, take your bags down to the BHF shop this month </a:t>
            </a:r>
          </a:p>
        </p:txBody>
      </p:sp>
      <p:sp>
        <p:nvSpPr>
          <p:cNvPr id="126" name="Text Placeholder 3">
            <a:extLst>
              <a:ext uri="{FF2B5EF4-FFF2-40B4-BE49-F238E27FC236}">
                <a16:creationId xmlns:a16="http://schemas.microsoft.com/office/drawing/2014/main" id="{C014F9AE-72A5-0262-40A9-DAAA4C98A7EF}"/>
              </a:ext>
            </a:extLst>
          </p:cNvPr>
          <p:cNvSpPr txBox="1">
            <a:spLocks/>
          </p:cNvSpPr>
          <p:nvPr/>
        </p:nvSpPr>
        <p:spPr>
          <a:xfrm>
            <a:off x="371158" y="2834640"/>
            <a:ext cx="1809154" cy="312784"/>
          </a:xfrm>
          <a:prstGeom prst="roundRect">
            <a:avLst/>
          </a:prstGeom>
          <a:solidFill>
            <a:srgbClr val="ED002D"/>
          </a:solidFill>
          <a:ln>
            <a:solidFill>
              <a:srgbClr val="ED002D"/>
            </a:solidFill>
          </a:ln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0"/>
          <a:lstStyle>
            <a:lvl1pPr marL="0" indent="0" algn="l" defTabSz="1219170" rtl="0" eaLnBrk="1" latinLnBrk="0" hangingPunct="1">
              <a:lnSpc>
                <a:spcPct val="90000"/>
              </a:lnSpc>
              <a:spcBef>
                <a:spcPts val="0"/>
              </a:spcBef>
              <a:buFont typeface="F37Ginger-Light" panose="020B0604020202020204" pitchFamily="34" charset="0"/>
              <a:buNone/>
              <a:defRPr lang="en-US" sz="3600" b="1" kern="1200" spc="0" baseline="0" dirty="0" smtClean="0">
                <a:solidFill>
                  <a:schemeClr val="tx2"/>
                </a:solidFill>
                <a:effectLst/>
                <a:latin typeface="BHFBeats-Bold" panose="00000800000000000000" pitchFamily="2" charset="0"/>
                <a:ea typeface="+mn-ea"/>
                <a:cs typeface="+mn-cs"/>
              </a:defRPr>
            </a:lvl1pPr>
            <a:lvl2pPr marL="609585" indent="0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138" dirty="0">
                <a:solidFill>
                  <a:schemeClr val="bg1"/>
                </a:solidFill>
                <a:latin typeface="F37 Ginger" pitchFamily="2" charset="77"/>
              </a:rPr>
              <a:t>May</a:t>
            </a:r>
          </a:p>
        </p:txBody>
      </p:sp>
      <p:sp>
        <p:nvSpPr>
          <p:cNvPr id="127" name="Text Placeholder 3">
            <a:extLst>
              <a:ext uri="{FF2B5EF4-FFF2-40B4-BE49-F238E27FC236}">
                <a16:creationId xmlns:a16="http://schemas.microsoft.com/office/drawing/2014/main" id="{61165EDB-EBA8-3690-5F6D-C3EE437A4437}"/>
              </a:ext>
            </a:extLst>
          </p:cNvPr>
          <p:cNvSpPr txBox="1">
            <a:spLocks/>
          </p:cNvSpPr>
          <p:nvPr/>
        </p:nvSpPr>
        <p:spPr>
          <a:xfrm>
            <a:off x="2352490" y="2834640"/>
            <a:ext cx="1809154" cy="312784"/>
          </a:xfrm>
          <a:prstGeom prst="roundRect">
            <a:avLst/>
          </a:prstGeom>
          <a:solidFill>
            <a:srgbClr val="ED002D"/>
          </a:solidFill>
          <a:ln>
            <a:solidFill>
              <a:srgbClr val="ED002D"/>
            </a:solidFill>
          </a:ln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0"/>
          <a:lstStyle>
            <a:lvl1pPr marL="0" indent="0" algn="l" defTabSz="1219170" rtl="0" eaLnBrk="1" latinLnBrk="0" hangingPunct="1">
              <a:lnSpc>
                <a:spcPct val="90000"/>
              </a:lnSpc>
              <a:spcBef>
                <a:spcPts val="0"/>
              </a:spcBef>
              <a:buFont typeface="F37Ginger-Light" panose="020B0604020202020204" pitchFamily="34" charset="0"/>
              <a:buNone/>
              <a:defRPr lang="en-US" sz="3600" b="1" kern="1200" spc="0" baseline="0" dirty="0" smtClean="0">
                <a:solidFill>
                  <a:schemeClr val="tx2"/>
                </a:solidFill>
                <a:effectLst/>
                <a:latin typeface="BHFBeats-Bold" panose="00000800000000000000" pitchFamily="2" charset="0"/>
                <a:ea typeface="+mn-ea"/>
                <a:cs typeface="+mn-cs"/>
              </a:defRPr>
            </a:lvl1pPr>
            <a:lvl2pPr marL="609585" indent="0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138" dirty="0">
                <a:solidFill>
                  <a:schemeClr val="bg1"/>
                </a:solidFill>
                <a:latin typeface="F37 Ginger" pitchFamily="2" charset="77"/>
              </a:rPr>
              <a:t>June</a:t>
            </a:r>
          </a:p>
        </p:txBody>
      </p:sp>
      <p:sp>
        <p:nvSpPr>
          <p:cNvPr id="128" name="Text Placeholder 3">
            <a:extLst>
              <a:ext uri="{FF2B5EF4-FFF2-40B4-BE49-F238E27FC236}">
                <a16:creationId xmlns:a16="http://schemas.microsoft.com/office/drawing/2014/main" id="{01AFFCC3-6488-5AA9-0CD6-177B2E2AF485}"/>
              </a:ext>
            </a:extLst>
          </p:cNvPr>
          <p:cNvSpPr txBox="1">
            <a:spLocks/>
          </p:cNvSpPr>
          <p:nvPr/>
        </p:nvSpPr>
        <p:spPr>
          <a:xfrm>
            <a:off x="4378131" y="2834640"/>
            <a:ext cx="1809154" cy="312784"/>
          </a:xfrm>
          <a:prstGeom prst="roundRect">
            <a:avLst/>
          </a:prstGeom>
          <a:solidFill>
            <a:srgbClr val="ED002D"/>
          </a:solidFill>
          <a:ln>
            <a:solidFill>
              <a:srgbClr val="ED002D"/>
            </a:solidFill>
          </a:ln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0"/>
          <a:lstStyle>
            <a:lvl1pPr marL="0" indent="0" algn="l" defTabSz="1219170" rtl="0" eaLnBrk="1" latinLnBrk="0" hangingPunct="1">
              <a:lnSpc>
                <a:spcPct val="90000"/>
              </a:lnSpc>
              <a:spcBef>
                <a:spcPts val="0"/>
              </a:spcBef>
              <a:buFont typeface="F37Ginger-Light" panose="020B0604020202020204" pitchFamily="34" charset="0"/>
              <a:buNone/>
              <a:defRPr lang="en-US" sz="3600" b="1" kern="1200" spc="0" baseline="0" dirty="0" smtClean="0">
                <a:solidFill>
                  <a:schemeClr val="tx2"/>
                </a:solidFill>
                <a:effectLst/>
                <a:latin typeface="BHFBeats-Bold" panose="00000800000000000000" pitchFamily="2" charset="0"/>
                <a:ea typeface="+mn-ea"/>
                <a:cs typeface="+mn-cs"/>
              </a:defRPr>
            </a:lvl1pPr>
            <a:lvl2pPr marL="609585" indent="0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138" dirty="0">
                <a:solidFill>
                  <a:schemeClr val="bg1"/>
                </a:solidFill>
                <a:latin typeface="F37 Ginger" pitchFamily="2" charset="77"/>
              </a:rPr>
              <a:t>July</a:t>
            </a:r>
          </a:p>
        </p:txBody>
      </p:sp>
      <p:sp>
        <p:nvSpPr>
          <p:cNvPr id="129" name="Text Placeholder 3">
            <a:extLst>
              <a:ext uri="{FF2B5EF4-FFF2-40B4-BE49-F238E27FC236}">
                <a16:creationId xmlns:a16="http://schemas.microsoft.com/office/drawing/2014/main" id="{37B4DC3F-AFD8-E4BF-8834-31F8D9B1CE69}"/>
              </a:ext>
            </a:extLst>
          </p:cNvPr>
          <p:cNvSpPr txBox="1">
            <a:spLocks/>
          </p:cNvSpPr>
          <p:nvPr/>
        </p:nvSpPr>
        <p:spPr>
          <a:xfrm>
            <a:off x="6381938" y="2834640"/>
            <a:ext cx="1809154" cy="312784"/>
          </a:xfrm>
          <a:prstGeom prst="roundRect">
            <a:avLst/>
          </a:prstGeom>
          <a:solidFill>
            <a:srgbClr val="ED002D"/>
          </a:solidFill>
          <a:ln>
            <a:solidFill>
              <a:srgbClr val="ED002D"/>
            </a:solidFill>
          </a:ln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0"/>
          <a:lstStyle>
            <a:lvl1pPr marL="0" indent="0" algn="l" defTabSz="1219170" rtl="0" eaLnBrk="1" latinLnBrk="0" hangingPunct="1">
              <a:lnSpc>
                <a:spcPct val="90000"/>
              </a:lnSpc>
              <a:spcBef>
                <a:spcPts val="0"/>
              </a:spcBef>
              <a:buFont typeface="F37Ginger-Light" panose="020B0604020202020204" pitchFamily="34" charset="0"/>
              <a:buNone/>
              <a:defRPr lang="en-US" sz="3600" b="1" kern="1200" spc="0" baseline="0" dirty="0" smtClean="0">
                <a:solidFill>
                  <a:schemeClr val="tx2"/>
                </a:solidFill>
                <a:effectLst/>
                <a:latin typeface="BHFBeats-Bold" panose="00000800000000000000" pitchFamily="2" charset="0"/>
                <a:ea typeface="+mn-ea"/>
                <a:cs typeface="+mn-cs"/>
              </a:defRPr>
            </a:lvl1pPr>
            <a:lvl2pPr marL="609585" indent="0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138" dirty="0">
                <a:solidFill>
                  <a:schemeClr val="bg1"/>
                </a:solidFill>
                <a:latin typeface="F37 Ginger" pitchFamily="2" charset="77"/>
              </a:rPr>
              <a:t>August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57A27FB6-7222-D73E-7183-ADA0B12A16C1}"/>
              </a:ext>
            </a:extLst>
          </p:cNvPr>
          <p:cNvSpPr txBox="1"/>
          <p:nvPr/>
        </p:nvSpPr>
        <p:spPr>
          <a:xfrm>
            <a:off x="371158" y="3460348"/>
            <a:ext cx="1809154" cy="937477"/>
          </a:xfrm>
          <a:prstGeom prst="roundRect">
            <a:avLst/>
          </a:prstGeom>
          <a:solidFill>
            <a:srgbClr val="FFFFFF"/>
          </a:solidFill>
          <a:ln>
            <a:solidFill>
              <a:srgbClr val="ED002D"/>
            </a:solidFill>
          </a:ln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0" tIns="216000" rIns="58500" bIns="36000" rtlCol="0" anchor="t" anchorCtr="0">
            <a:noAutofit/>
          </a:bodyPr>
          <a:lstStyle/>
          <a:p>
            <a:pPr algn="l">
              <a:spcAft>
                <a:spcPts val="600"/>
              </a:spcAft>
            </a:pPr>
            <a:endParaRPr lang="en-US" sz="800" spc="10" dirty="0">
              <a:solidFill>
                <a:srgbClr val="000000"/>
              </a:solidFill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F4C87826-64B0-D14B-151D-8CA42FC10A81}"/>
              </a:ext>
            </a:extLst>
          </p:cNvPr>
          <p:cNvSpPr txBox="1"/>
          <p:nvPr/>
        </p:nvSpPr>
        <p:spPr>
          <a:xfrm>
            <a:off x="2352358" y="3460348"/>
            <a:ext cx="1809154" cy="937477"/>
          </a:xfrm>
          <a:prstGeom prst="roundRect">
            <a:avLst/>
          </a:prstGeom>
          <a:solidFill>
            <a:srgbClr val="FFFFFF"/>
          </a:solidFill>
          <a:ln>
            <a:solidFill>
              <a:srgbClr val="ED002D"/>
            </a:solidFill>
          </a:ln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0" tIns="216000" rIns="58500" bIns="36000" rtlCol="0" anchor="t" anchorCtr="0">
            <a:noAutofit/>
          </a:bodyPr>
          <a:lstStyle/>
          <a:p>
            <a:pPr algn="l">
              <a:spcAft>
                <a:spcPts val="600"/>
              </a:spcAft>
            </a:pPr>
            <a:endParaRPr lang="en-US" sz="800" spc="10" dirty="0">
              <a:solidFill>
                <a:srgbClr val="000000"/>
              </a:solidFill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770202FC-5C88-1ADF-F644-1D0F8E5DEB60}"/>
              </a:ext>
            </a:extLst>
          </p:cNvPr>
          <p:cNvSpPr txBox="1"/>
          <p:nvPr/>
        </p:nvSpPr>
        <p:spPr>
          <a:xfrm>
            <a:off x="4374198" y="3460348"/>
            <a:ext cx="1809154" cy="937477"/>
          </a:xfrm>
          <a:prstGeom prst="roundRect">
            <a:avLst/>
          </a:prstGeom>
          <a:solidFill>
            <a:srgbClr val="FFFFFF"/>
          </a:solidFill>
          <a:ln>
            <a:solidFill>
              <a:srgbClr val="ED002D"/>
            </a:solidFill>
          </a:ln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0" tIns="216000" rIns="58500" bIns="36000" rtlCol="0" anchor="t" anchorCtr="0">
            <a:noAutofit/>
          </a:bodyPr>
          <a:lstStyle/>
          <a:p>
            <a:pPr algn="l">
              <a:spcAft>
                <a:spcPts val="600"/>
              </a:spcAft>
            </a:pPr>
            <a:endParaRPr lang="en-US" sz="800" spc="10" dirty="0">
              <a:solidFill>
                <a:srgbClr val="000000"/>
              </a:solidFill>
            </a:endParaRPr>
          </a:p>
        </p:txBody>
      </p:sp>
      <p:sp>
        <p:nvSpPr>
          <p:cNvPr id="146" name="Text Placeholder 3">
            <a:extLst>
              <a:ext uri="{FF2B5EF4-FFF2-40B4-BE49-F238E27FC236}">
                <a16:creationId xmlns:a16="http://schemas.microsoft.com/office/drawing/2014/main" id="{505077B2-A320-0146-CE91-1F8C69F5C64B}"/>
              </a:ext>
            </a:extLst>
          </p:cNvPr>
          <p:cNvSpPr txBox="1">
            <a:spLocks/>
          </p:cNvSpPr>
          <p:nvPr/>
        </p:nvSpPr>
        <p:spPr>
          <a:xfrm>
            <a:off x="371158" y="4490720"/>
            <a:ext cx="1809154" cy="312784"/>
          </a:xfrm>
          <a:prstGeom prst="roundRect">
            <a:avLst/>
          </a:prstGeom>
          <a:solidFill>
            <a:srgbClr val="ED002D"/>
          </a:solidFill>
          <a:ln>
            <a:solidFill>
              <a:srgbClr val="ED002D"/>
            </a:solidFill>
          </a:ln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0"/>
          <a:lstStyle>
            <a:lvl1pPr marL="0" indent="0" algn="l" defTabSz="1219170" rtl="0" eaLnBrk="1" latinLnBrk="0" hangingPunct="1">
              <a:lnSpc>
                <a:spcPct val="90000"/>
              </a:lnSpc>
              <a:spcBef>
                <a:spcPts val="0"/>
              </a:spcBef>
              <a:buFont typeface="F37Ginger-Light" panose="020B0604020202020204" pitchFamily="34" charset="0"/>
              <a:buNone/>
              <a:defRPr lang="en-US" sz="3600" b="1" kern="1200" spc="0" baseline="0" dirty="0" smtClean="0">
                <a:solidFill>
                  <a:schemeClr val="tx2"/>
                </a:solidFill>
                <a:effectLst/>
                <a:latin typeface="BHFBeats-Bold" panose="00000800000000000000" pitchFamily="2" charset="0"/>
                <a:ea typeface="+mn-ea"/>
                <a:cs typeface="+mn-cs"/>
              </a:defRPr>
            </a:lvl1pPr>
            <a:lvl2pPr marL="609585" indent="0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138" dirty="0">
                <a:solidFill>
                  <a:schemeClr val="bg1"/>
                </a:solidFill>
                <a:latin typeface="F37 Ginger" pitchFamily="2" charset="77"/>
              </a:rPr>
              <a:t>September</a:t>
            </a:r>
          </a:p>
        </p:txBody>
      </p:sp>
      <p:sp>
        <p:nvSpPr>
          <p:cNvPr id="147" name="Text Placeholder 3">
            <a:extLst>
              <a:ext uri="{FF2B5EF4-FFF2-40B4-BE49-F238E27FC236}">
                <a16:creationId xmlns:a16="http://schemas.microsoft.com/office/drawing/2014/main" id="{93487F5F-BBF8-43B3-7713-7579EB675D90}"/>
              </a:ext>
            </a:extLst>
          </p:cNvPr>
          <p:cNvSpPr txBox="1">
            <a:spLocks/>
          </p:cNvSpPr>
          <p:nvPr/>
        </p:nvSpPr>
        <p:spPr>
          <a:xfrm>
            <a:off x="2352490" y="4490720"/>
            <a:ext cx="1809154" cy="312784"/>
          </a:xfrm>
          <a:prstGeom prst="roundRect">
            <a:avLst/>
          </a:prstGeom>
          <a:solidFill>
            <a:srgbClr val="ED002D"/>
          </a:solidFill>
          <a:ln>
            <a:solidFill>
              <a:srgbClr val="ED002D"/>
            </a:solidFill>
          </a:ln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0"/>
          <a:lstStyle>
            <a:lvl1pPr marL="0" indent="0" algn="l" defTabSz="1219170" rtl="0" eaLnBrk="1" latinLnBrk="0" hangingPunct="1">
              <a:lnSpc>
                <a:spcPct val="90000"/>
              </a:lnSpc>
              <a:spcBef>
                <a:spcPts val="0"/>
              </a:spcBef>
              <a:buFont typeface="F37Ginger-Light" panose="020B0604020202020204" pitchFamily="34" charset="0"/>
              <a:buNone/>
              <a:defRPr lang="en-US" sz="3600" b="1" kern="1200" spc="0" baseline="0" dirty="0" smtClean="0">
                <a:solidFill>
                  <a:schemeClr val="tx2"/>
                </a:solidFill>
                <a:effectLst/>
                <a:latin typeface="BHFBeats-Bold" panose="00000800000000000000" pitchFamily="2" charset="0"/>
                <a:ea typeface="+mn-ea"/>
                <a:cs typeface="+mn-cs"/>
              </a:defRPr>
            </a:lvl1pPr>
            <a:lvl2pPr marL="609585" indent="0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138" dirty="0">
                <a:solidFill>
                  <a:schemeClr val="bg1"/>
                </a:solidFill>
                <a:latin typeface="F37 Ginger" pitchFamily="2" charset="77"/>
              </a:rPr>
              <a:t>October</a:t>
            </a:r>
          </a:p>
        </p:txBody>
      </p:sp>
      <p:sp>
        <p:nvSpPr>
          <p:cNvPr id="148" name="Text Placeholder 3">
            <a:extLst>
              <a:ext uri="{FF2B5EF4-FFF2-40B4-BE49-F238E27FC236}">
                <a16:creationId xmlns:a16="http://schemas.microsoft.com/office/drawing/2014/main" id="{7A05D8AA-0264-55CE-F213-7A6A56AF1BDE}"/>
              </a:ext>
            </a:extLst>
          </p:cNvPr>
          <p:cNvSpPr txBox="1">
            <a:spLocks/>
          </p:cNvSpPr>
          <p:nvPr/>
        </p:nvSpPr>
        <p:spPr>
          <a:xfrm>
            <a:off x="4378131" y="4490720"/>
            <a:ext cx="1809154" cy="312784"/>
          </a:xfrm>
          <a:prstGeom prst="roundRect">
            <a:avLst/>
          </a:prstGeom>
          <a:solidFill>
            <a:srgbClr val="ED002D"/>
          </a:solidFill>
          <a:ln>
            <a:solidFill>
              <a:srgbClr val="ED002D"/>
            </a:solidFill>
          </a:ln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0"/>
          <a:lstStyle>
            <a:lvl1pPr marL="0" indent="0" algn="l" defTabSz="1219170" rtl="0" eaLnBrk="1" latinLnBrk="0" hangingPunct="1">
              <a:lnSpc>
                <a:spcPct val="90000"/>
              </a:lnSpc>
              <a:spcBef>
                <a:spcPts val="0"/>
              </a:spcBef>
              <a:buFont typeface="F37Ginger-Light" panose="020B0604020202020204" pitchFamily="34" charset="0"/>
              <a:buNone/>
              <a:defRPr lang="en-US" sz="3600" b="1" kern="1200" spc="0" baseline="0" dirty="0" smtClean="0">
                <a:solidFill>
                  <a:schemeClr val="tx2"/>
                </a:solidFill>
                <a:effectLst/>
                <a:latin typeface="BHFBeats-Bold" panose="00000800000000000000" pitchFamily="2" charset="0"/>
                <a:ea typeface="+mn-ea"/>
                <a:cs typeface="+mn-cs"/>
              </a:defRPr>
            </a:lvl1pPr>
            <a:lvl2pPr marL="609585" indent="0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138" dirty="0">
                <a:solidFill>
                  <a:schemeClr val="bg1"/>
                </a:solidFill>
                <a:latin typeface="F37 Ginger" pitchFamily="2" charset="77"/>
              </a:rPr>
              <a:t>November</a:t>
            </a:r>
          </a:p>
        </p:txBody>
      </p:sp>
      <p:sp>
        <p:nvSpPr>
          <p:cNvPr id="149" name="Text Placeholder 3">
            <a:extLst>
              <a:ext uri="{FF2B5EF4-FFF2-40B4-BE49-F238E27FC236}">
                <a16:creationId xmlns:a16="http://schemas.microsoft.com/office/drawing/2014/main" id="{BA84BB7E-8D4C-61E8-AA2A-68233C18176E}"/>
              </a:ext>
            </a:extLst>
          </p:cNvPr>
          <p:cNvSpPr txBox="1">
            <a:spLocks/>
          </p:cNvSpPr>
          <p:nvPr/>
        </p:nvSpPr>
        <p:spPr>
          <a:xfrm>
            <a:off x="6381938" y="4490720"/>
            <a:ext cx="1809154" cy="312784"/>
          </a:xfrm>
          <a:prstGeom prst="roundRect">
            <a:avLst/>
          </a:prstGeom>
          <a:solidFill>
            <a:srgbClr val="ED002D"/>
          </a:solidFill>
          <a:ln>
            <a:solidFill>
              <a:srgbClr val="ED002D"/>
            </a:solidFill>
          </a:ln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0"/>
          <a:lstStyle>
            <a:lvl1pPr marL="0" indent="0" algn="l" defTabSz="1219170" rtl="0" eaLnBrk="1" latinLnBrk="0" hangingPunct="1">
              <a:lnSpc>
                <a:spcPct val="90000"/>
              </a:lnSpc>
              <a:spcBef>
                <a:spcPts val="0"/>
              </a:spcBef>
              <a:buFont typeface="F37Ginger-Light" panose="020B0604020202020204" pitchFamily="34" charset="0"/>
              <a:buNone/>
              <a:defRPr lang="en-US" sz="3600" b="1" kern="1200" spc="0" baseline="0" dirty="0" smtClean="0">
                <a:solidFill>
                  <a:schemeClr val="tx2"/>
                </a:solidFill>
                <a:effectLst/>
                <a:latin typeface="BHFBeats-Bold" panose="00000800000000000000" pitchFamily="2" charset="0"/>
                <a:ea typeface="+mn-ea"/>
                <a:cs typeface="+mn-cs"/>
              </a:defRPr>
            </a:lvl1pPr>
            <a:lvl2pPr marL="609585" indent="0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F37Ginger-Light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138" dirty="0">
                <a:solidFill>
                  <a:schemeClr val="bg1"/>
                </a:solidFill>
                <a:latin typeface="F37 Ginger" pitchFamily="2" charset="77"/>
              </a:rPr>
              <a:t>December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66929B2B-6E9C-7B5C-8FC5-AA41553510F1}"/>
              </a:ext>
            </a:extLst>
          </p:cNvPr>
          <p:cNvSpPr txBox="1"/>
          <p:nvPr/>
        </p:nvSpPr>
        <p:spPr>
          <a:xfrm>
            <a:off x="371158" y="5116428"/>
            <a:ext cx="1809154" cy="937477"/>
          </a:xfrm>
          <a:prstGeom prst="roundRect">
            <a:avLst/>
          </a:prstGeom>
          <a:solidFill>
            <a:srgbClr val="FFFFFF"/>
          </a:solidFill>
          <a:ln>
            <a:solidFill>
              <a:srgbClr val="ED002D"/>
            </a:solidFill>
          </a:ln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0" tIns="216000" rIns="58500" bIns="36000" rtlCol="0" anchor="t" anchorCtr="0">
            <a:noAutofit/>
          </a:bodyPr>
          <a:lstStyle/>
          <a:p>
            <a:pPr>
              <a:spcAft>
                <a:spcPts val="600"/>
              </a:spcAft>
            </a:pPr>
            <a:r>
              <a:rPr lang="en-US" sz="800" spc="10" dirty="0">
                <a:solidFill>
                  <a:srgbClr val="000000"/>
                </a:solidFill>
              </a:rPr>
              <a:t>Celebrate World Heart Day 29th September. Plan in a coffee morning or </a:t>
            </a:r>
            <a:r>
              <a:rPr lang="en-US" sz="800" spc="10">
                <a:solidFill>
                  <a:srgbClr val="000000"/>
                </a:solidFill>
              </a:rPr>
              <a:t>collection </a:t>
            </a:r>
            <a:endParaRPr lang="en-US" sz="800" spc="10" dirty="0">
              <a:solidFill>
                <a:srgbClr val="000000"/>
              </a:solidFill>
            </a:endParaRP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5161BC59-FDE5-68F7-3579-BC7F10648B37}"/>
              </a:ext>
            </a:extLst>
          </p:cNvPr>
          <p:cNvSpPr txBox="1"/>
          <p:nvPr/>
        </p:nvSpPr>
        <p:spPr>
          <a:xfrm>
            <a:off x="2388946" y="5149673"/>
            <a:ext cx="1809154" cy="933654"/>
          </a:xfrm>
          <a:prstGeom prst="roundRect">
            <a:avLst/>
          </a:prstGeom>
          <a:solidFill>
            <a:srgbClr val="FFFFFF"/>
          </a:solidFill>
          <a:ln>
            <a:solidFill>
              <a:srgbClr val="ED002D"/>
            </a:solidFill>
          </a:ln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0" tIns="216000" rIns="58500" bIns="36000" rtlCol="0" anchor="t" anchorCtr="0">
            <a:noAutofit/>
          </a:bodyPr>
          <a:lstStyle/>
          <a:p>
            <a:pPr algn="l">
              <a:spcAft>
                <a:spcPts val="600"/>
              </a:spcAft>
            </a:pPr>
            <a:r>
              <a:rPr lang="en-US" sz="800" spc="10" dirty="0">
                <a:solidFill>
                  <a:srgbClr val="000000"/>
                </a:solidFill>
              </a:rPr>
              <a:t>Why not take part in </a:t>
            </a:r>
            <a:r>
              <a:rPr lang="en-US" sz="800" spc="10" dirty="0" err="1">
                <a:solidFill>
                  <a:srgbClr val="000000"/>
                </a:solidFill>
              </a:rPr>
              <a:t>Revivr</a:t>
            </a:r>
            <a:r>
              <a:rPr lang="en-US" sz="800" spc="10" dirty="0">
                <a:solidFill>
                  <a:srgbClr val="000000"/>
                </a:solidFill>
              </a:rPr>
              <a:t> at your October meeting to celebrate Restart a Heart Day. </a:t>
            </a:r>
            <a:r>
              <a:rPr lang="en-US" sz="800" spc="10" dirty="0">
                <a:solidFill>
                  <a:srgbClr val="000000"/>
                </a:solidFill>
                <a:hlinkClick r:id="rId3"/>
              </a:rPr>
              <a:t>www.bhf.org.uk/Revivr</a:t>
            </a:r>
            <a:r>
              <a:rPr lang="en-US" sz="800" spc="10" dirty="0">
                <a:solidFill>
                  <a:srgbClr val="000000"/>
                </a:solidFill>
              </a:rPr>
              <a:t> </a:t>
            </a:r>
          </a:p>
          <a:p>
            <a:pPr algn="l">
              <a:spcAft>
                <a:spcPts val="600"/>
              </a:spcAft>
            </a:pPr>
            <a:endParaRPr lang="en-US" sz="800" spc="10" dirty="0">
              <a:solidFill>
                <a:srgbClr val="000000"/>
              </a:solidFill>
            </a:endParaRP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28697B8F-DC03-4F40-7D0E-40E8E0C53D0E}"/>
              </a:ext>
            </a:extLst>
          </p:cNvPr>
          <p:cNvSpPr txBox="1"/>
          <p:nvPr/>
        </p:nvSpPr>
        <p:spPr>
          <a:xfrm>
            <a:off x="4374198" y="5116428"/>
            <a:ext cx="1809154" cy="937477"/>
          </a:xfrm>
          <a:prstGeom prst="roundRect">
            <a:avLst/>
          </a:prstGeom>
          <a:solidFill>
            <a:srgbClr val="FFFFFF"/>
          </a:solidFill>
          <a:ln>
            <a:solidFill>
              <a:srgbClr val="ED002D"/>
            </a:solidFill>
          </a:ln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0" tIns="216000" rIns="58500" bIns="36000" rtlCol="0" anchor="t" anchorCtr="0">
            <a:noAutofit/>
          </a:bodyPr>
          <a:lstStyle/>
          <a:p>
            <a:pPr algn="l">
              <a:spcAft>
                <a:spcPts val="600"/>
              </a:spcAft>
            </a:pPr>
            <a:endParaRPr lang="en-US" sz="800" spc="10" dirty="0">
              <a:solidFill>
                <a:srgbClr val="000000"/>
              </a:solidFill>
            </a:endParaRP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59E8F5BB-D756-35EB-99C0-1EA6E4B50335}"/>
              </a:ext>
            </a:extLst>
          </p:cNvPr>
          <p:cNvSpPr txBox="1"/>
          <p:nvPr/>
        </p:nvSpPr>
        <p:spPr>
          <a:xfrm>
            <a:off x="6365918" y="5100314"/>
            <a:ext cx="1809154" cy="937477"/>
          </a:xfrm>
          <a:prstGeom prst="roundRect">
            <a:avLst/>
          </a:prstGeom>
          <a:solidFill>
            <a:srgbClr val="FFFFFF"/>
          </a:solidFill>
          <a:ln>
            <a:solidFill>
              <a:srgbClr val="ED002D"/>
            </a:solidFill>
          </a:ln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0" tIns="216000" rIns="58500" bIns="36000" rtlCol="0" anchor="t" anchorCtr="0">
            <a:noAutofit/>
          </a:bodyPr>
          <a:lstStyle/>
          <a:p>
            <a:pPr algn="l">
              <a:spcAft>
                <a:spcPts val="600"/>
              </a:spcAft>
            </a:pPr>
            <a:r>
              <a:rPr lang="en-US" sz="800" spc="10">
                <a:solidFill>
                  <a:srgbClr val="000000"/>
                </a:solidFill>
              </a:rPr>
              <a:t>From collections to   </a:t>
            </a:r>
            <a:r>
              <a:rPr lang="en-US" sz="800" spc="10" dirty="0">
                <a:solidFill>
                  <a:srgbClr val="000000"/>
                </a:solidFill>
              </a:rPr>
              <a:t>Christmas Lights, don’t forget to ask your community to support the BHF 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DCE35CD4-B431-542A-B7DB-172FAB25EF66}"/>
              </a:ext>
            </a:extLst>
          </p:cNvPr>
          <p:cNvSpPr txBox="1"/>
          <p:nvPr/>
        </p:nvSpPr>
        <p:spPr>
          <a:xfrm>
            <a:off x="2352357" y="1627363"/>
            <a:ext cx="1809155" cy="384918"/>
          </a:xfrm>
          <a:prstGeom prst="roundRect">
            <a:avLst/>
          </a:prstGeom>
          <a:solidFill>
            <a:srgbClr val="FFFFFF"/>
          </a:solidFill>
          <a:ln>
            <a:solidFill>
              <a:srgbClr val="ED002D"/>
            </a:solidFill>
          </a:ln>
        </p:spPr>
        <p:txBody>
          <a:bodyPr wrap="square" lIns="396000" tIns="36000" rIns="58500" bIns="36000" rtlCol="0" anchor="ctr">
            <a:noAutofit/>
          </a:bodyPr>
          <a:lstStyle/>
          <a:p>
            <a:pPr>
              <a:spcAft>
                <a:spcPts val="488"/>
              </a:spcAft>
            </a:pPr>
            <a:r>
              <a:rPr lang="en-US" sz="894" b="1" spc="8" dirty="0">
                <a:solidFill>
                  <a:srgbClr val="000000"/>
                </a:solidFill>
                <a:latin typeface="F37 Ginger" pitchFamily="2" charset="77"/>
              </a:rPr>
              <a:t>Heart Month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C4C52041-9147-0854-DA6F-F15C58C09D76}"/>
              </a:ext>
            </a:extLst>
          </p:cNvPr>
          <p:cNvSpPr txBox="1"/>
          <p:nvPr/>
        </p:nvSpPr>
        <p:spPr>
          <a:xfrm>
            <a:off x="6384013" y="1621261"/>
            <a:ext cx="1809155" cy="384918"/>
          </a:xfrm>
          <a:prstGeom prst="roundRect">
            <a:avLst/>
          </a:prstGeom>
          <a:solidFill>
            <a:srgbClr val="FFFFFF"/>
          </a:solidFill>
          <a:ln>
            <a:solidFill>
              <a:srgbClr val="ED002D"/>
            </a:solidFill>
          </a:ln>
        </p:spPr>
        <p:txBody>
          <a:bodyPr wrap="square" lIns="396000" tIns="36000" rIns="58500" bIns="36000" rtlCol="0" anchor="ctr">
            <a:noAutofit/>
          </a:bodyPr>
          <a:lstStyle/>
          <a:p>
            <a:pPr>
              <a:spcAft>
                <a:spcPts val="488"/>
              </a:spcAft>
            </a:pPr>
            <a:r>
              <a:rPr lang="en-US" sz="894" b="1" spc="8" dirty="0">
                <a:solidFill>
                  <a:srgbClr val="000000"/>
                </a:solidFill>
                <a:latin typeface="F37 Ginger" pitchFamily="2" charset="77"/>
              </a:rPr>
              <a:t>Spring clean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0660FF83-C103-DB8A-A5D1-7F76DB1F7FDB}"/>
              </a:ext>
            </a:extLst>
          </p:cNvPr>
          <p:cNvSpPr txBox="1"/>
          <p:nvPr/>
        </p:nvSpPr>
        <p:spPr>
          <a:xfrm>
            <a:off x="4374196" y="1626796"/>
            <a:ext cx="1809156" cy="384918"/>
          </a:xfrm>
          <a:prstGeom prst="roundRect">
            <a:avLst/>
          </a:prstGeom>
          <a:solidFill>
            <a:srgbClr val="FFFFFF"/>
          </a:solidFill>
          <a:ln>
            <a:solidFill>
              <a:srgbClr val="ED002D"/>
            </a:solidFill>
          </a:ln>
        </p:spPr>
        <p:txBody>
          <a:bodyPr wrap="square" lIns="396000" tIns="36000" rIns="58500" bIns="36000" rtlCol="0" anchor="ctr">
            <a:noAutofit/>
          </a:bodyPr>
          <a:lstStyle/>
          <a:p>
            <a:pPr>
              <a:spcAft>
                <a:spcPts val="488"/>
              </a:spcAft>
            </a:pPr>
            <a:endParaRPr lang="en-US" sz="894" b="1" spc="8" dirty="0">
              <a:solidFill>
                <a:srgbClr val="000000"/>
              </a:solidFill>
              <a:latin typeface="F37 Ginger" pitchFamily="2" charset="77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C7C899AB-C24B-1D13-EB09-2C822C704F5D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7205" b="2027"/>
          <a:stretch/>
        </p:blipFill>
        <p:spPr>
          <a:xfrm flipH="1">
            <a:off x="7553510" y="2481059"/>
            <a:ext cx="2363879" cy="4376941"/>
          </a:xfrm>
          <a:prstGeom prst="rect">
            <a:avLst/>
          </a:prstGeom>
        </p:spPr>
      </p:pic>
      <p:sp>
        <p:nvSpPr>
          <p:cNvPr id="143" name="TextBox 142">
            <a:extLst>
              <a:ext uri="{FF2B5EF4-FFF2-40B4-BE49-F238E27FC236}">
                <a16:creationId xmlns:a16="http://schemas.microsoft.com/office/drawing/2014/main" id="{50D2A226-B64D-3D3E-D067-140A7A2814BF}"/>
              </a:ext>
            </a:extLst>
          </p:cNvPr>
          <p:cNvSpPr txBox="1"/>
          <p:nvPr/>
        </p:nvSpPr>
        <p:spPr>
          <a:xfrm>
            <a:off x="6385878" y="3460348"/>
            <a:ext cx="1809154" cy="937477"/>
          </a:xfrm>
          <a:prstGeom prst="roundRect">
            <a:avLst/>
          </a:prstGeom>
          <a:solidFill>
            <a:srgbClr val="FFFFFF"/>
          </a:solidFill>
          <a:ln>
            <a:solidFill>
              <a:srgbClr val="ED002D"/>
            </a:solidFill>
          </a:ln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0" tIns="216000" rIns="58500" bIns="36000" rtlCol="0" anchor="t" anchorCtr="0">
            <a:noAutofit/>
          </a:bodyPr>
          <a:lstStyle/>
          <a:p>
            <a:pPr algn="l">
              <a:spcAft>
                <a:spcPts val="600"/>
              </a:spcAft>
            </a:pPr>
            <a:endParaRPr lang="en-US" sz="800" spc="10" dirty="0">
              <a:solidFill>
                <a:srgbClr val="000000"/>
              </a:solidFill>
            </a:endParaRPr>
          </a:p>
        </p:txBody>
      </p:sp>
      <p:pic>
        <p:nvPicPr>
          <p:cNvPr id="10" name="Picture 9" descr="A red and white circle with a magnifying glass&#10;&#10;Description automatically generated">
            <a:extLst>
              <a:ext uri="{FF2B5EF4-FFF2-40B4-BE49-F238E27FC236}">
                <a16:creationId xmlns:a16="http://schemas.microsoft.com/office/drawing/2014/main" id="{BE8472A6-26CE-1795-9E5D-D4962A1F084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9738" y="1528698"/>
            <a:ext cx="550141" cy="550141"/>
          </a:xfrm>
          <a:prstGeom prst="rect">
            <a:avLst/>
          </a:prstGeom>
        </p:spPr>
      </p:pic>
      <p:pic>
        <p:nvPicPr>
          <p:cNvPr id="5" name="Picture 4" descr="A red and white circle with two people in it&#10;&#10;Description automatically generated">
            <a:extLst>
              <a:ext uri="{FF2B5EF4-FFF2-40B4-BE49-F238E27FC236}">
                <a16:creationId xmlns:a16="http://schemas.microsoft.com/office/drawing/2014/main" id="{9F383348-E8F4-C02E-D4E0-0D0914D8B05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95234" y="1524898"/>
            <a:ext cx="549820" cy="549820"/>
          </a:xfrm>
          <a:prstGeom prst="rect">
            <a:avLst/>
          </a:prstGeom>
        </p:spPr>
      </p:pic>
      <p:pic>
        <p:nvPicPr>
          <p:cNvPr id="17" name="Picture 16" descr="A red line drawing of a drink&#10;&#10;Description automatically generated">
            <a:extLst>
              <a:ext uri="{FF2B5EF4-FFF2-40B4-BE49-F238E27FC236}">
                <a16:creationId xmlns:a16="http://schemas.microsoft.com/office/drawing/2014/main" id="{DBC31EB0-BD0C-E085-7FCD-EEBAB9375E4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70409" y="1531954"/>
            <a:ext cx="550800" cy="550800"/>
          </a:xfrm>
          <a:prstGeom prst="rect">
            <a:avLst/>
          </a:prstGeom>
        </p:spPr>
      </p:pic>
      <p:pic>
        <p:nvPicPr>
          <p:cNvPr id="18" name="Picture 17" descr="A red hand on a white circle&#10;&#10;Description automatically generated">
            <a:extLst>
              <a:ext uri="{FF2B5EF4-FFF2-40B4-BE49-F238E27FC236}">
                <a16:creationId xmlns:a16="http://schemas.microsoft.com/office/drawing/2014/main" id="{8C571BB0-D4A3-7CEF-24DA-784F24654D9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93029" y="1532756"/>
            <a:ext cx="550800" cy="550800"/>
          </a:xfrm>
          <a:prstGeom prst="rect">
            <a:avLst/>
          </a:prstGeom>
        </p:spPr>
      </p:pic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3A1D6C82-65C6-C5F7-DF98-7A08004A7717}"/>
              </a:ext>
            </a:extLst>
          </p:cNvPr>
          <p:cNvSpPr txBox="1">
            <a:spLocks/>
          </p:cNvSpPr>
          <p:nvPr/>
        </p:nvSpPr>
        <p:spPr>
          <a:xfrm>
            <a:off x="2139720" y="363599"/>
            <a:ext cx="5757082" cy="61595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l" defTabSz="990576" rtl="0" eaLnBrk="1" latinLnBrk="0" hangingPunct="1">
              <a:lnSpc>
                <a:spcPct val="90000"/>
              </a:lnSpc>
              <a:spcBef>
                <a:spcPts val="0"/>
              </a:spcBef>
              <a:buFont typeface="F37Ginger-Light" panose="020B0604020202020204" pitchFamily="34" charset="0"/>
              <a:buNone/>
              <a:defRPr lang="en-US" sz="2925" b="1" kern="1200" spc="0" baseline="0" dirty="0" smtClean="0">
                <a:solidFill>
                  <a:schemeClr val="accent1"/>
                </a:solidFill>
                <a:effectLst/>
                <a:latin typeface="BHFBeats-Bold" panose="00000800000000000000" pitchFamily="2" charset="0"/>
                <a:ea typeface="+mn-ea"/>
                <a:cs typeface="+mn-cs"/>
              </a:defRPr>
            </a:lvl1pPr>
            <a:lvl2pPr marL="495288" indent="0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38219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33507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28794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4082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70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57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944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900" dirty="0">
                <a:solidFill>
                  <a:srgbClr val="ED002D"/>
                </a:solidFill>
              </a:rPr>
              <a:t>Your Fundraising calendar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B14DA76-B0D7-DE06-68A5-16CB3668DD80}"/>
              </a:ext>
            </a:extLst>
          </p:cNvPr>
          <p:cNvGrpSpPr/>
          <p:nvPr/>
        </p:nvGrpSpPr>
        <p:grpSpPr>
          <a:xfrm>
            <a:off x="2219542" y="4807450"/>
            <a:ext cx="1984769" cy="550800"/>
            <a:chOff x="2219542" y="4845978"/>
            <a:chExt cx="1984769" cy="550800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F502152-DEF5-7DAC-3E47-075F22574359}"/>
                </a:ext>
              </a:extLst>
            </p:cNvPr>
            <p:cNvSpPr txBox="1"/>
            <p:nvPr/>
          </p:nvSpPr>
          <p:spPr>
            <a:xfrm>
              <a:off x="2397073" y="4948184"/>
              <a:ext cx="1807238" cy="384918"/>
            </a:xfrm>
            <a:prstGeom prst="roundRect">
              <a:avLst/>
            </a:prstGeom>
            <a:solidFill>
              <a:srgbClr val="FFFFFF"/>
            </a:solidFill>
            <a:ln>
              <a:solidFill>
                <a:schemeClr val="accent1"/>
              </a:solidFill>
            </a:ln>
          </p:spPr>
          <p:txBody>
            <a:bodyPr wrap="square" lIns="396000" tIns="36000" rIns="58500" bIns="36000" rtlCol="0" anchor="ctr">
              <a:noAutofit/>
            </a:bodyPr>
            <a:lstStyle/>
            <a:p>
              <a:pPr>
                <a:spcAft>
                  <a:spcPts val="488"/>
                </a:spcAft>
              </a:pPr>
              <a:r>
                <a:rPr lang="en-US" sz="894" b="1" spc="8" dirty="0">
                  <a:solidFill>
                    <a:srgbClr val="000000"/>
                  </a:solidFill>
                  <a:latin typeface="F37 Ginger" pitchFamily="2" charset="77"/>
                </a:rPr>
                <a:t>Restart a Heart Day</a:t>
              </a:r>
            </a:p>
          </p:txBody>
        </p:sp>
        <p:pic>
          <p:nvPicPr>
            <p:cNvPr id="27" name="Picture 26" descr="A red heart in a white circle&#10;&#10;Description automatically generated">
              <a:extLst>
                <a:ext uri="{FF2B5EF4-FFF2-40B4-BE49-F238E27FC236}">
                  <a16:creationId xmlns:a16="http://schemas.microsoft.com/office/drawing/2014/main" id="{5E2EC8EA-D52B-E256-1C1F-3DCEBB1E5FA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219542" y="4845978"/>
              <a:ext cx="550800" cy="550800"/>
            </a:xfrm>
            <a:prstGeom prst="rect">
              <a:avLst/>
            </a:prstGeom>
          </p:spPr>
        </p:pic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C811E325-643F-7121-525F-A6CDE98E0D76}"/>
              </a:ext>
            </a:extLst>
          </p:cNvPr>
          <p:cNvSpPr txBox="1"/>
          <p:nvPr/>
        </p:nvSpPr>
        <p:spPr>
          <a:xfrm>
            <a:off x="4388992" y="3267889"/>
            <a:ext cx="1809156" cy="384918"/>
          </a:xfrm>
          <a:prstGeom prst="roundRect">
            <a:avLst/>
          </a:prstGeom>
          <a:solidFill>
            <a:srgbClr val="FFFFFF"/>
          </a:solidFill>
          <a:ln>
            <a:solidFill>
              <a:srgbClr val="ED002D"/>
            </a:solidFill>
          </a:ln>
        </p:spPr>
        <p:txBody>
          <a:bodyPr wrap="square" lIns="396000" tIns="36000" rIns="58500" bIns="36000" rtlCol="0" anchor="ctr">
            <a:noAutofit/>
          </a:bodyPr>
          <a:lstStyle/>
          <a:p>
            <a:pPr>
              <a:spcAft>
                <a:spcPts val="488"/>
              </a:spcAft>
            </a:pPr>
            <a:endParaRPr lang="en-US" sz="894" b="1" spc="8" dirty="0">
              <a:solidFill>
                <a:srgbClr val="000000"/>
              </a:solidFill>
              <a:latin typeface="F37 Ginger" pitchFamily="2" charset="77"/>
            </a:endParaRPr>
          </a:p>
        </p:txBody>
      </p:sp>
      <p:pic>
        <p:nvPicPr>
          <p:cNvPr id="12" name="Picture 11" descr="A red line drawing of a drink&#10;&#10;Description automatically generated">
            <a:extLst>
              <a:ext uri="{FF2B5EF4-FFF2-40B4-BE49-F238E27FC236}">
                <a16:creationId xmlns:a16="http://schemas.microsoft.com/office/drawing/2014/main" id="{90C61C2A-AEB1-64F1-734E-BDB69CE1533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60298" y="3205268"/>
            <a:ext cx="550800" cy="550800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E88E0AF0-FE64-23E1-0D69-FF8D3728D936}"/>
              </a:ext>
            </a:extLst>
          </p:cNvPr>
          <p:cNvSpPr txBox="1"/>
          <p:nvPr/>
        </p:nvSpPr>
        <p:spPr>
          <a:xfrm>
            <a:off x="6365918" y="3295348"/>
            <a:ext cx="1809156" cy="384918"/>
          </a:xfrm>
          <a:prstGeom prst="roundRect">
            <a:avLst/>
          </a:prstGeom>
          <a:solidFill>
            <a:srgbClr val="FFFFFF"/>
          </a:solidFill>
          <a:ln>
            <a:solidFill>
              <a:srgbClr val="ED002D"/>
            </a:solidFill>
          </a:ln>
        </p:spPr>
        <p:txBody>
          <a:bodyPr wrap="square" lIns="396000" tIns="36000" rIns="58500" bIns="36000" rtlCol="0" anchor="ctr">
            <a:noAutofit/>
          </a:bodyPr>
          <a:lstStyle/>
          <a:p>
            <a:pPr>
              <a:spcAft>
                <a:spcPts val="488"/>
              </a:spcAft>
            </a:pPr>
            <a:endParaRPr lang="en-US" sz="894" b="1" spc="8" dirty="0">
              <a:solidFill>
                <a:srgbClr val="000000"/>
              </a:solidFill>
              <a:latin typeface="F37 Ginger" pitchFamily="2" charset="77"/>
            </a:endParaRPr>
          </a:p>
        </p:txBody>
      </p:sp>
      <p:pic>
        <p:nvPicPr>
          <p:cNvPr id="14" name="Picture 13" descr="A red line drawing of a drink&#10;&#10;Description automatically generated">
            <a:extLst>
              <a:ext uri="{FF2B5EF4-FFF2-40B4-BE49-F238E27FC236}">
                <a16:creationId xmlns:a16="http://schemas.microsoft.com/office/drawing/2014/main" id="{65DCE8D1-F212-29AC-DC1D-C1E25F22DD0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65190" y="3222624"/>
            <a:ext cx="550800" cy="55080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68BDE5FB-B1D4-A309-C50C-88EDBC0C1031}"/>
              </a:ext>
            </a:extLst>
          </p:cNvPr>
          <p:cNvSpPr txBox="1"/>
          <p:nvPr/>
        </p:nvSpPr>
        <p:spPr>
          <a:xfrm>
            <a:off x="4380666" y="4957214"/>
            <a:ext cx="1809156" cy="384918"/>
          </a:xfrm>
          <a:prstGeom prst="roundRect">
            <a:avLst/>
          </a:prstGeom>
          <a:solidFill>
            <a:srgbClr val="FFFFFF"/>
          </a:solidFill>
          <a:ln>
            <a:solidFill>
              <a:srgbClr val="ED002D"/>
            </a:solidFill>
          </a:ln>
        </p:spPr>
        <p:txBody>
          <a:bodyPr wrap="square" lIns="396000" tIns="36000" rIns="58500" bIns="36000" rtlCol="0" anchor="ctr">
            <a:noAutofit/>
          </a:bodyPr>
          <a:lstStyle/>
          <a:p>
            <a:pPr>
              <a:spcAft>
                <a:spcPts val="488"/>
              </a:spcAft>
            </a:pPr>
            <a:endParaRPr lang="en-US" sz="894" b="1" spc="8" dirty="0">
              <a:solidFill>
                <a:srgbClr val="000000"/>
              </a:solidFill>
              <a:latin typeface="F37 Ginger" pitchFamily="2" charset="77"/>
            </a:endParaRPr>
          </a:p>
        </p:txBody>
      </p:sp>
      <p:pic>
        <p:nvPicPr>
          <p:cNvPr id="23" name="Picture 22" descr="A red line drawing of a drink&#10;&#10;Description automatically generated">
            <a:extLst>
              <a:ext uri="{FF2B5EF4-FFF2-40B4-BE49-F238E27FC236}">
                <a16:creationId xmlns:a16="http://schemas.microsoft.com/office/drawing/2014/main" id="{09266FBF-4D96-1A60-F094-73F3DB028D9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60298" y="4865243"/>
            <a:ext cx="550800" cy="55080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9D6441FF-8ECA-1C46-1E6B-CFF715DA3D17}"/>
              </a:ext>
            </a:extLst>
          </p:cNvPr>
          <p:cNvSpPr txBox="1"/>
          <p:nvPr/>
        </p:nvSpPr>
        <p:spPr>
          <a:xfrm>
            <a:off x="364688" y="4979340"/>
            <a:ext cx="1809156" cy="384918"/>
          </a:xfrm>
          <a:prstGeom prst="roundRect">
            <a:avLst/>
          </a:prstGeom>
          <a:solidFill>
            <a:srgbClr val="FFFFFF"/>
          </a:solidFill>
          <a:ln>
            <a:solidFill>
              <a:srgbClr val="ED002D"/>
            </a:solidFill>
          </a:ln>
        </p:spPr>
        <p:txBody>
          <a:bodyPr wrap="square" lIns="396000" tIns="36000" rIns="58500" bIns="36000" rtlCol="0" anchor="ctr">
            <a:noAutofit/>
          </a:bodyPr>
          <a:lstStyle/>
          <a:p>
            <a:pPr>
              <a:spcAft>
                <a:spcPts val="488"/>
              </a:spcAft>
            </a:pPr>
            <a:r>
              <a:rPr lang="en-US" sz="850" b="1" spc="8" dirty="0">
                <a:solidFill>
                  <a:srgbClr val="000000"/>
                </a:solidFill>
                <a:latin typeface="F37 Ginger"/>
              </a:rPr>
              <a:t> World Heart Day </a:t>
            </a:r>
            <a:endParaRPr lang="en-US" sz="894" b="1" spc="8" dirty="0">
              <a:solidFill>
                <a:srgbClr val="000000"/>
              </a:solidFill>
              <a:latin typeface="F37 Ginger" pitchFamily="2" charset="77"/>
            </a:endParaRPr>
          </a:p>
        </p:txBody>
      </p:sp>
      <p:pic>
        <p:nvPicPr>
          <p:cNvPr id="21" name="Picture 20" descr="A red line drawing of a drink&#10;&#10;Description automatically generated">
            <a:extLst>
              <a:ext uri="{FF2B5EF4-FFF2-40B4-BE49-F238E27FC236}">
                <a16:creationId xmlns:a16="http://schemas.microsoft.com/office/drawing/2014/main" id="{26653A3B-5D08-5556-567C-063914619D7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4513" y="4896399"/>
            <a:ext cx="550800" cy="550800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84C99610-9869-5531-9051-06AF24C6C45D}"/>
              </a:ext>
            </a:extLst>
          </p:cNvPr>
          <p:cNvSpPr txBox="1"/>
          <p:nvPr/>
        </p:nvSpPr>
        <p:spPr>
          <a:xfrm>
            <a:off x="351200" y="3219379"/>
            <a:ext cx="1809156" cy="384918"/>
          </a:xfrm>
          <a:prstGeom prst="roundRect">
            <a:avLst/>
          </a:prstGeom>
          <a:solidFill>
            <a:srgbClr val="FFFFFF"/>
          </a:solidFill>
          <a:ln>
            <a:solidFill>
              <a:srgbClr val="ED002D"/>
            </a:solidFill>
          </a:ln>
        </p:spPr>
        <p:txBody>
          <a:bodyPr wrap="square" lIns="396000" tIns="36000" rIns="58500" bIns="36000" rtlCol="0" anchor="ctr">
            <a:noAutofit/>
          </a:bodyPr>
          <a:lstStyle/>
          <a:p>
            <a:pPr>
              <a:spcAft>
                <a:spcPts val="488"/>
              </a:spcAft>
            </a:pPr>
            <a:endParaRPr lang="en-US" sz="894" b="1" spc="8" dirty="0">
              <a:solidFill>
                <a:srgbClr val="000000"/>
              </a:solidFill>
              <a:latin typeface="F37 Ginger" pitchFamily="2" charset="77"/>
            </a:endParaRPr>
          </a:p>
        </p:txBody>
      </p:sp>
      <p:pic>
        <p:nvPicPr>
          <p:cNvPr id="6" name="Picture 5" descr="A red line drawing of a drink&#10;&#10;Description automatically generated">
            <a:extLst>
              <a:ext uri="{FF2B5EF4-FFF2-40B4-BE49-F238E27FC236}">
                <a16:creationId xmlns:a16="http://schemas.microsoft.com/office/drawing/2014/main" id="{208DE5E6-D756-62E4-A30B-C6ACA56007A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6151" y="3122252"/>
            <a:ext cx="550800" cy="550800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5B765C38-A18A-C619-EDE5-886192DC59DC}"/>
              </a:ext>
            </a:extLst>
          </p:cNvPr>
          <p:cNvSpPr txBox="1"/>
          <p:nvPr/>
        </p:nvSpPr>
        <p:spPr>
          <a:xfrm>
            <a:off x="2369304" y="3269420"/>
            <a:ext cx="1809156" cy="384918"/>
          </a:xfrm>
          <a:prstGeom prst="roundRect">
            <a:avLst/>
          </a:prstGeom>
          <a:solidFill>
            <a:srgbClr val="FFFFFF"/>
          </a:solidFill>
          <a:ln>
            <a:solidFill>
              <a:srgbClr val="ED002D"/>
            </a:solidFill>
          </a:ln>
        </p:spPr>
        <p:txBody>
          <a:bodyPr wrap="square" lIns="396000" tIns="36000" rIns="58500" bIns="36000" rtlCol="0" anchor="ctr">
            <a:noAutofit/>
          </a:bodyPr>
          <a:lstStyle/>
          <a:p>
            <a:pPr>
              <a:spcAft>
                <a:spcPts val="488"/>
              </a:spcAft>
            </a:pPr>
            <a:endParaRPr lang="en-US" sz="894" b="1" spc="8" dirty="0">
              <a:solidFill>
                <a:srgbClr val="000000"/>
              </a:solidFill>
              <a:latin typeface="F37 Ginger" pitchFamily="2" charset="77"/>
            </a:endParaRPr>
          </a:p>
        </p:txBody>
      </p:sp>
      <p:pic>
        <p:nvPicPr>
          <p:cNvPr id="7" name="Picture 6" descr="A red line drawing of a drink&#10;&#10;Description automatically generated">
            <a:extLst>
              <a:ext uri="{FF2B5EF4-FFF2-40B4-BE49-F238E27FC236}">
                <a16:creationId xmlns:a16="http://schemas.microsoft.com/office/drawing/2014/main" id="{4C2838B2-07D9-2A21-6E82-6BF2C534F8A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53572" y="3175719"/>
            <a:ext cx="550800" cy="550800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E9D9AF5E-A5F1-4C94-1640-145B0827F6EA}"/>
              </a:ext>
            </a:extLst>
          </p:cNvPr>
          <p:cNvSpPr txBox="1"/>
          <p:nvPr/>
        </p:nvSpPr>
        <p:spPr>
          <a:xfrm>
            <a:off x="6423686" y="4903649"/>
            <a:ext cx="1807238" cy="384918"/>
          </a:xfrm>
          <a:prstGeom prst="roundRect">
            <a:avLst/>
          </a:prstGeom>
          <a:solidFill>
            <a:srgbClr val="FFFFFF"/>
          </a:solidFill>
          <a:ln>
            <a:solidFill>
              <a:srgbClr val="ED002D"/>
            </a:solidFill>
          </a:ln>
        </p:spPr>
        <p:txBody>
          <a:bodyPr wrap="square" lIns="396000" tIns="36000" rIns="58500" bIns="36000" rtlCol="0" anchor="ctr">
            <a:noAutofit/>
          </a:bodyPr>
          <a:lstStyle/>
          <a:p>
            <a:pPr>
              <a:spcAft>
                <a:spcPts val="488"/>
              </a:spcAft>
            </a:pPr>
            <a:r>
              <a:rPr lang="en-US" sz="894" b="1" spc="8" dirty="0">
                <a:solidFill>
                  <a:srgbClr val="000000"/>
                </a:solidFill>
                <a:latin typeface="F37 Ginger" pitchFamily="2" charset="77"/>
              </a:rPr>
              <a:t>Christmas Fundraising</a:t>
            </a:r>
          </a:p>
        </p:txBody>
      </p:sp>
      <p:pic>
        <p:nvPicPr>
          <p:cNvPr id="24" name="Picture 23" descr="A red line drawing of a drink&#10;&#10;Description automatically generated">
            <a:extLst>
              <a:ext uri="{FF2B5EF4-FFF2-40B4-BE49-F238E27FC236}">
                <a16:creationId xmlns:a16="http://schemas.microsoft.com/office/drawing/2014/main" id="{42FABA5C-6902-B673-99B6-7E2AD73E2B0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45611" y="4845978"/>
            <a:ext cx="550800" cy="55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090715"/>
      </p:ext>
    </p:extLst>
  </p:cSld>
  <p:clrMapOvr>
    <a:masterClrMapping/>
  </p:clrMapOvr>
</p:sld>
</file>

<file path=ppt/theme/theme1.xml><?xml version="1.0" encoding="utf-8"?>
<a:theme xmlns:a="http://schemas.openxmlformats.org/drawingml/2006/main" name="BHF_PowerPoint Template_2018_widescreen_24052018">
  <a:themeElements>
    <a:clrScheme name="Custom 8">
      <a:dk1>
        <a:sysClr val="windowText" lastClr="000000"/>
      </a:dk1>
      <a:lt1>
        <a:sysClr val="window" lastClr="FFFFFF"/>
      </a:lt1>
      <a:dk2>
        <a:srgbClr val="FF0030"/>
      </a:dk2>
      <a:lt2>
        <a:srgbClr val="D20019"/>
      </a:lt2>
      <a:accent1>
        <a:srgbClr val="FF0030"/>
      </a:accent1>
      <a:accent2>
        <a:srgbClr val="500AB4"/>
      </a:accent2>
      <a:accent3>
        <a:srgbClr val="2D91FF"/>
      </a:accent3>
      <a:accent4>
        <a:srgbClr val="19D79B"/>
      </a:accent4>
      <a:accent5>
        <a:srgbClr val="FF873C"/>
      </a:accent5>
      <a:accent6>
        <a:srgbClr val="FF3C64"/>
      </a:accent6>
      <a:hlink>
        <a:srgbClr val="006BE1"/>
      </a:hlink>
      <a:folHlink>
        <a:srgbClr val="7F7F7F"/>
      </a:folHlink>
    </a:clrScheme>
    <a:fontScheme name="BHFBeats-Bold">
      <a:majorFont>
        <a:latin typeface="BHFBeats-Bold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37Ginger-Light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rgbClr val="D20019"/>
            </a:gs>
            <a:gs pos="100000">
              <a:schemeClr val="tx2"/>
            </a:gs>
          </a:gsLst>
          <a:lin ang="0" scaled="0"/>
        </a:gradFill>
      </a:spPr>
      <a:bodyPr rot="0" spcFirstLastPara="0" vertOverflow="overflow" horzOverflow="overflow" vert="horz" wrap="square" lIns="216000" tIns="216000" rIns="216000" bIns="21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 defTabSz="1219170">
          <a:spcAft>
            <a:spcPts val="1200"/>
          </a:spcAft>
          <a:defRPr sz="1400" dirty="0" smtClean="0">
            <a:solidFill>
              <a:schemeClr val="bg1"/>
            </a:solidFill>
            <a:latin typeface="F37Ginger-Light" panose="00000500000000000000" pitchFamily="2" charset="0"/>
          </a:defRPr>
        </a:defPPr>
      </a:lstStyle>
    </a:spDef>
    <a:txDef>
      <a:spPr>
        <a:noFill/>
      </a:spPr>
      <a:bodyPr wrap="square" lIns="108000" tIns="108000" rIns="108000" bIns="108000" rtlCol="0">
        <a:spAutoFit/>
      </a:bodyPr>
      <a:lstStyle>
        <a:defPPr algn="l">
          <a:spcAft>
            <a:spcPts val="600"/>
          </a:spcAft>
          <a:defRPr sz="1100" spc="10" dirty="0" err="1" smtClean="0"/>
        </a:defPPr>
      </a:lstStyle>
    </a:txDef>
  </a:objectDefaults>
  <a:extraClrSchemeLst/>
  <a:custClrLst>
    <a:custClr name="Bright Red">
      <a:srgbClr val="FF0030"/>
    </a:custClr>
    <a:custClr name="Dark Red">
      <a:srgbClr val="8C0032"/>
    </a:custClr>
    <a:custClr name="Medium Red">
      <a:srgbClr val="D20019"/>
    </a:custClr>
    <a:custClr name="Rubine Red">
      <a:srgbClr val="ED1F54"/>
    </a:custClr>
    <a:custClr name="Accent Blue">
      <a:srgbClr val="2D91FF"/>
    </a:custClr>
    <a:custClr name="Accent Purple">
      <a:srgbClr val="500AB4"/>
    </a:custClr>
    <a:custClr name="Accent Pink">
      <a:srgbClr val="FF3C64"/>
    </a:custClr>
    <a:custClr name="Accent Orange">
      <a:srgbClr val="FF873C"/>
    </a:custClr>
    <a:custClr name="Accent Yellow">
      <a:srgbClr val="FFBE32"/>
    </a:custClr>
    <a:custClr name="Accent Light Green">
      <a:srgbClr val="19D79B"/>
    </a:custClr>
    <a:custClr name="Accent Dark Green">
      <a:srgbClr val="00A06E"/>
    </a:custClr>
    <a:custClr name="Accent Grey">
      <a:srgbClr val="474E5A"/>
    </a:custClr>
  </a:custClrLst>
  <a:extLst>
    <a:ext uri="{05A4C25C-085E-4340-85A3-A5531E510DB2}">
      <thm15:themeFamily xmlns:thm15="http://schemas.microsoft.com/office/thememl/2012/main" name="1 - seasonal events calendar" id="{39C8828C-9498-0F49-99E2-9B6A29B48EE4}" vid="{70BABD0C-DC08-F24E-88F7-537BCA426C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BHFBeats-Bold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37Ginger-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db75ad0-adf1-4934-a8b7-13d41e1bd4d3">
      <Terms xmlns="http://schemas.microsoft.com/office/infopath/2007/PartnerControls"/>
    </lcf76f155ced4ddcb4097134ff3c332f>
    <TaxCatchAll xmlns="bcac4df2-4ef8-418e-8743-0038eee5dfc4" xsi:nil="true"/>
    <Notes xmlns="5db75ad0-adf1-4934-a8b7-13d41e1bd4d3" xsi:nil="true"/>
    <Dateandtime xmlns="5db75ad0-adf1-4934-a8b7-13d41e1bd4d3" xsi:nil="true"/>
    <Discipline xmlns="5db75ad0-adf1-4934-a8b7-13d41e1bd4d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500A61EE04EE4F8DB7E8BCD4C50DED" ma:contentTypeVersion="21" ma:contentTypeDescription="Create a new document." ma:contentTypeScope="" ma:versionID="66c277deed7ba536738274ab5f42d6c9">
  <xsd:schema xmlns:xsd="http://www.w3.org/2001/XMLSchema" xmlns:xs="http://www.w3.org/2001/XMLSchema" xmlns:p="http://schemas.microsoft.com/office/2006/metadata/properties" xmlns:ns2="5db75ad0-adf1-4934-a8b7-13d41e1bd4d3" xmlns:ns3="bcac4df2-4ef8-418e-8743-0038eee5dfc4" targetNamespace="http://schemas.microsoft.com/office/2006/metadata/properties" ma:root="true" ma:fieldsID="62fb7d731ebf82d790493be321e99fe5" ns2:_="" ns3:_="">
    <xsd:import namespace="5db75ad0-adf1-4934-a8b7-13d41e1bd4d3"/>
    <xsd:import namespace="bcac4df2-4ef8-418e-8743-0038eee5df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Disciplin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Dateandtime" minOccurs="0"/>
                <xsd:element ref="ns2:MediaServiceObjectDetectorVersions" minOccurs="0"/>
                <xsd:element ref="ns2:MediaServiceSearchProperties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b75ad0-adf1-4934-a8b7-13d41e1bd4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iscipline" ma:index="12" nillable="true" ma:displayName="Discipline" ma:list="{cf633dde-d36e-4398-890d-6f2e38528eb4}" ma:internalName="Discipline" ma:showField="Titl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b4b10459-1d73-4dcd-97c8-8371d1f94e6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Dateandtime" ma:index="25" nillable="true" ma:displayName="Date and time" ma:format="DateTime" ma:internalName="Dateandtime">
      <xsd:simpleType>
        <xsd:restriction base="dms:DateTime"/>
      </xsd:simple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Notes" ma:index="28" nillable="true" ma:displayName="Notes" ma:format="Dropdown" ma:internalName="Notes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ac4df2-4ef8-418e-8743-0038eee5dfc4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b45c8795-3bc7-42b2-bfba-e34c4d39ce8e}" ma:internalName="TaxCatchAll" ma:showField="CatchAllData" ma:web="bcac4df2-4ef8-418e-8743-0038eee5df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57CD0AF-4B26-4917-91A8-F44DE261677C}">
  <ds:schemaRefs>
    <ds:schemaRef ds:uri="http://schemas.microsoft.com/office/2006/metadata/properties"/>
    <ds:schemaRef ds:uri="http://schemas.microsoft.com/office/infopath/2007/PartnerControls"/>
    <ds:schemaRef ds:uri="5f8870c1-8a35-42c8-859e-a369700e3c5f"/>
    <ds:schemaRef ds:uri="b40a5d49-fbd4-4446-8204-b870df92bc2b"/>
  </ds:schemaRefs>
</ds:datastoreItem>
</file>

<file path=customXml/itemProps2.xml><?xml version="1.0" encoding="utf-8"?>
<ds:datastoreItem xmlns:ds="http://schemas.openxmlformats.org/officeDocument/2006/customXml" ds:itemID="{6ACCCF32-94D0-4938-9546-C6CACB5FEB33}"/>
</file>

<file path=customXml/itemProps3.xml><?xml version="1.0" encoding="utf-8"?>
<ds:datastoreItem xmlns:ds="http://schemas.openxmlformats.org/officeDocument/2006/customXml" ds:itemID="{66F3EFF0-CA62-40E1-AB3E-A5A08A4368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17612</TotalTime>
  <Words>107</Words>
  <Application>Microsoft Office PowerPoint</Application>
  <PresentationFormat>A4 Paper (210x297 mm)</PresentationFormat>
  <Paragraphs>23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BHF_PowerPoint Template_2018_widescreen_24052018</vt:lpstr>
      <vt:lpstr>PowerPoint Presentation</vt:lpstr>
    </vt:vector>
  </TitlesOfParts>
  <Company>BHF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Isabelle Sykes</dc:creator>
  <cp:lastModifiedBy>Hannah Watkins</cp:lastModifiedBy>
  <cp:revision>173</cp:revision>
  <cp:lastPrinted>2016-08-05T08:39:09Z</cp:lastPrinted>
  <dcterms:created xsi:type="dcterms:W3CDTF">2018-06-26T13:52:37Z</dcterms:created>
  <dcterms:modified xsi:type="dcterms:W3CDTF">2025-04-08T08:58:24Z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0x01010006500A61EE04EE4F8DB7E8BCD4C50DED</vt:lpwstr>
  </property>
  <property fmtid="{D5CDD505-2E9C-101B-9397-08002B2CF9AE}" pid="3" name="MediaServiceImageTags">
    <vt:lpwstr/>
  </property>
</Properties>
</file>