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ink/ink1.xml" ContentType="application/inkml+xml"/>
  <Override PartName="/ppt/authors.xml" ContentType="application/vnd.ms-powerpoint.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87" r:id="rId2"/>
  </p:sldIdLst>
  <p:sldSz cx="7559675" cy="10691813"/>
  <p:notesSz cx="6858000" cy="9144000"/>
  <p:embeddedFontLst>
    <p:embeddedFont>
      <p:font typeface="BHF Beats Bold" panose="00000800000000000000" pitchFamily="50" charset="0"/>
      <p:bold r:id="rId3"/>
    </p:embeddedFont>
    <p:embeddedFont>
      <p:font typeface="F37 Ginger" panose="00000500000000000000" pitchFamily="50" charset="0"/>
      <p:regular r:id="rId4"/>
      <p:bold r:id="rId5"/>
      <p:italic r:id="rId6"/>
      <p:boldItalic r:id="rId7"/>
    </p:embeddedFont>
    <p:embeddedFont>
      <p:font typeface="F37 Ginger Light" panose="00000500000000000000" pitchFamily="50" charset="0"/>
      <p:regular r:id="rId8"/>
      <p:italic r:id="rId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3B05F36-25E1-67A2-17CB-36ACA8D534EB}" name="Marlia Madekwe" initials="MM" userId="S::madekwem@bhf.org.uk::eb930b4e-47c7-4b54-a7e3-2be37304ea5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D2D"/>
    <a:srgbClr val="8C0032"/>
    <a:srgbClr val="E62A32"/>
    <a:srgbClr val="E6E6E6"/>
    <a:srgbClr val="D200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90" autoAdjust="0"/>
    <p:restoredTop sz="96301"/>
  </p:normalViewPr>
  <p:slideViewPr>
    <p:cSldViewPr snapToGrid="0">
      <p:cViewPr varScale="1">
        <p:scale>
          <a:sx n="39" d="100"/>
          <a:sy n="39" d="100"/>
        </p:scale>
        <p:origin x="206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tableStyles" Target="tableStyles.xml"/><Relationship Id="rId18" Type="http://schemas.openxmlformats.org/officeDocument/2006/relationships/customXml" Target="../customXml/item3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theme" Target="theme/theme1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viewProps" Target="viewProps.xml"/><Relationship Id="rId5" Type="http://schemas.openxmlformats.org/officeDocument/2006/relationships/font" Target="fonts/font3.fntdata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nicholls" userId="229529d2b7ab3599" providerId="LiveId" clId="{13E56F9E-3AC4-9E4F-8E8B-B02C0DDBFF3D}"/>
    <pc:docChg chg="modMainMaster">
      <pc:chgData name="martin nicholls" userId="229529d2b7ab3599" providerId="LiveId" clId="{13E56F9E-3AC4-9E4F-8E8B-B02C0DDBFF3D}" dt="2022-11-21T11:36:39.125" v="1" actId="14826"/>
      <pc:docMkLst>
        <pc:docMk/>
      </pc:docMkLst>
      <pc:sldMasterChg chg="modSldLayout">
        <pc:chgData name="martin nicholls" userId="229529d2b7ab3599" providerId="LiveId" clId="{13E56F9E-3AC4-9E4F-8E8B-B02C0DDBFF3D}" dt="2022-11-21T11:36:39.125" v="1" actId="14826"/>
        <pc:sldMasterMkLst>
          <pc:docMk/>
          <pc:sldMasterMk cId="1123475292" sldId="2147483660"/>
        </pc:sldMasterMkLst>
        <pc:sldLayoutChg chg="modSp">
          <pc:chgData name="martin nicholls" userId="229529d2b7ab3599" providerId="LiveId" clId="{13E56F9E-3AC4-9E4F-8E8B-B02C0DDBFF3D}" dt="2022-11-21T11:36:39.125" v="1" actId="14826"/>
          <pc:sldLayoutMkLst>
            <pc:docMk/>
            <pc:sldMasterMk cId="1123475292" sldId="2147483660"/>
            <pc:sldLayoutMk cId="513996170" sldId="2147483741"/>
          </pc:sldLayoutMkLst>
          <pc:picChg chg="mod">
            <ac:chgData name="martin nicholls" userId="229529d2b7ab3599" providerId="LiveId" clId="{13E56F9E-3AC4-9E4F-8E8B-B02C0DDBFF3D}" dt="2022-11-21T11:36:39.125" v="1" actId="14826"/>
            <ac:picMkLst>
              <pc:docMk/>
              <pc:sldMasterMk cId="1123475292" sldId="2147483660"/>
              <pc:sldLayoutMk cId="513996170" sldId="2147483741"/>
              <ac:picMk id="7" creationId="{2258916B-8745-1D63-F868-AF4E09C82E03}"/>
            </ac:picMkLst>
          </pc:picChg>
        </pc:sldLayoutChg>
      </pc:sldMasterChg>
    </pc:docChg>
  </pc:docChgLst>
  <pc:docChgLst>
    <pc:chgData name="Alfie Button" userId="f6e0c425-6034-4370-aa72-46c6df5422b0" providerId="ADAL" clId="{2B45490B-A86D-4C81-ABC6-7E0FD7213168}"/>
    <pc:docChg chg="modSld">
      <pc:chgData name="Alfie Button" userId="f6e0c425-6034-4370-aa72-46c6df5422b0" providerId="ADAL" clId="{2B45490B-A86D-4C81-ABC6-7E0FD7213168}" dt="2024-11-19T17:41:19.052" v="0" actId="9405"/>
      <pc:docMkLst>
        <pc:docMk/>
      </pc:docMkLst>
      <pc:sldChg chg="addSp mod">
        <pc:chgData name="Alfie Button" userId="f6e0c425-6034-4370-aa72-46c6df5422b0" providerId="ADAL" clId="{2B45490B-A86D-4C81-ABC6-7E0FD7213168}" dt="2024-11-19T17:41:19.052" v="0" actId="9405"/>
        <pc:sldMkLst>
          <pc:docMk/>
          <pc:sldMk cId="137680373" sldId="287"/>
        </pc:sldMkLst>
        <pc:inkChg chg="add">
          <ac:chgData name="Alfie Button" userId="f6e0c425-6034-4370-aa72-46c6df5422b0" providerId="ADAL" clId="{2B45490B-A86D-4C81-ABC6-7E0FD7213168}" dt="2024-11-19T17:41:19.052" v="0" actId="9405"/>
          <ac:inkMkLst>
            <pc:docMk/>
            <pc:sldMk cId="137680373" sldId="287"/>
            <ac:inkMk id="2" creationId="{1F854EF8-6F64-451A-90A1-1157327F3D79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11-19T17:41:19.049"/>
    </inkml:context>
    <inkml:brush xml:id="br0">
      <inkml:brushProperty name="width" value="0.2" units="cm"/>
      <inkml:brushProperty name="height" value="0.2" units="cm"/>
      <inkml:brushProperty name="color" value="#FFFFFF"/>
    </inkml:brush>
  </inkml:definitions>
  <inkml:trace contextRef="#ctx0" brushRef="#br0">1 1 24575,'0'3'0,"0"5"0,0 4 0,0 4 0,0 2 0,0 1 0,0 1 0,0 0 0,0 0 0,0 1 0</inkml:trace>
</inkml:ink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key_facts_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D4CF0BCC-60D8-4D36-D08F-EA26906EAC5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423" y="10256197"/>
            <a:ext cx="2832100" cy="381000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576F9E7B-01B1-94EE-AD9A-24691F049609}"/>
              </a:ext>
            </a:extLst>
          </p:cNvPr>
          <p:cNvSpPr/>
          <p:nvPr userDrawn="1"/>
        </p:nvSpPr>
        <p:spPr>
          <a:xfrm>
            <a:off x="4192221" y="3179908"/>
            <a:ext cx="3077737" cy="307773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A red logo with black background&#10;&#10;Description automatically generated">
            <a:extLst>
              <a:ext uri="{FF2B5EF4-FFF2-40B4-BE49-F238E27FC236}">
                <a16:creationId xmlns:a16="http://schemas.microsoft.com/office/drawing/2014/main" id="{F211B889-44A0-E1AC-2B25-E3B5F87B611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049" y="26517"/>
            <a:ext cx="2817599" cy="1113596"/>
          </a:xfrm>
          <a:prstGeom prst="rect">
            <a:avLst/>
          </a:prstGeom>
        </p:spPr>
      </p:pic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7DC5A598-291C-F68D-7ED7-D828B50FBF0D}"/>
              </a:ext>
            </a:extLst>
          </p:cNvPr>
          <p:cNvSpPr txBox="1">
            <a:spLocks/>
          </p:cNvSpPr>
          <p:nvPr userDrawn="1"/>
        </p:nvSpPr>
        <p:spPr>
          <a:xfrm>
            <a:off x="360000" y="9952747"/>
            <a:ext cx="2488657" cy="325675"/>
          </a:xfrm>
          <a:prstGeom prst="rect">
            <a:avLst/>
          </a:prstGeom>
        </p:spPr>
        <p:txBody>
          <a:bodyPr lIns="0" tIns="0" rIns="0" bIns="0"/>
          <a:lstStyle>
            <a:lvl1pPr marL="188984" indent="-188984" algn="l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bh</a:t>
            </a:r>
            <a:r>
              <a:rPr lang="en-US" sz="2000" b="1" i="0" spc="-150" dirty="0" err="1">
                <a:solidFill>
                  <a:srgbClr val="ED002D"/>
                </a:solidFill>
                <a:latin typeface="F37 Ginger" pitchFamily="2" charset="77"/>
              </a:rPr>
              <a:t>f.</a:t>
            </a: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or</a:t>
            </a:r>
            <a:r>
              <a:rPr lang="en-US" sz="2000" b="1" i="0" spc="-150" dirty="0" err="1">
                <a:solidFill>
                  <a:srgbClr val="ED002D"/>
                </a:solidFill>
                <a:latin typeface="F37 Ginger" pitchFamily="2" charset="77"/>
              </a:rPr>
              <a:t>g.</a:t>
            </a:r>
            <a:r>
              <a:rPr lang="en-US" sz="2000" b="1" i="0" dirty="0" err="1">
                <a:solidFill>
                  <a:srgbClr val="ED002D"/>
                </a:solidFill>
                <a:latin typeface="F37 Ginger" pitchFamily="2" charset="77"/>
              </a:rPr>
              <a:t>uk</a:t>
            </a:r>
            <a:endParaRPr lang="en-US" sz="2000" b="1" i="0" dirty="0">
              <a:solidFill>
                <a:srgbClr val="ED002D"/>
              </a:solidFill>
              <a:latin typeface="F37 Ginger" pitchFamily="2" charset="77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6D5A7D8-A775-4BFD-A677-5158A8551D1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837" y="10238930"/>
            <a:ext cx="964804" cy="292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99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26" userDrawn="1">
          <p15:clr>
            <a:srgbClr val="FBAE40"/>
          </p15:clr>
        </p15:guide>
        <p15:guide id="2" pos="340" userDrawn="1">
          <p15:clr>
            <a:srgbClr val="FBAE40"/>
          </p15:clr>
        </p15:guide>
        <p15:guide id="3" pos="4422" userDrawn="1">
          <p15:clr>
            <a:srgbClr val="FBAE40"/>
          </p15:clr>
        </p15:guide>
        <p15:guide id="4" orient="horz" pos="6316" userDrawn="1">
          <p15:clr>
            <a:srgbClr val="FBAE40"/>
          </p15:clr>
        </p15:guide>
        <p15:guide id="5" pos="2313" userDrawn="1">
          <p15:clr>
            <a:srgbClr val="FBAE40"/>
          </p15:clr>
        </p15:guide>
        <p15:guide id="6" pos="2449" userDrawn="1">
          <p15:clr>
            <a:srgbClr val="FBAE40"/>
          </p15:clr>
        </p15:guide>
        <p15:guide id="7" pos="408" userDrawn="1">
          <p15:clr>
            <a:srgbClr val="FBAE40"/>
          </p15:clr>
        </p15:guide>
        <p15:guide id="8" pos="2222" userDrawn="1">
          <p15:clr>
            <a:srgbClr val="FBAE40"/>
          </p15:clr>
        </p15:guide>
        <p15:guide id="9" pos="2540" userDrawn="1">
          <p15:clr>
            <a:srgbClr val="FBAE40"/>
          </p15:clr>
        </p15:guide>
        <p15:guide id="10" pos="433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key_facts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576F9E7B-01B1-94EE-AD9A-24691F049609}"/>
              </a:ext>
            </a:extLst>
          </p:cNvPr>
          <p:cNvSpPr/>
          <p:nvPr userDrawn="1"/>
        </p:nvSpPr>
        <p:spPr>
          <a:xfrm>
            <a:off x="4192221" y="3179908"/>
            <a:ext cx="3077737" cy="3077737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071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26">
          <p15:clr>
            <a:srgbClr val="FBAE40"/>
          </p15:clr>
        </p15:guide>
        <p15:guide id="2" pos="340">
          <p15:clr>
            <a:srgbClr val="FBAE40"/>
          </p15:clr>
        </p15:guide>
        <p15:guide id="3" pos="4422">
          <p15:clr>
            <a:srgbClr val="FBAE40"/>
          </p15:clr>
        </p15:guide>
        <p15:guide id="4" orient="horz" pos="6316">
          <p15:clr>
            <a:srgbClr val="FBAE40"/>
          </p15:clr>
        </p15:guide>
        <p15:guide id="5" pos="2313">
          <p15:clr>
            <a:srgbClr val="FBAE40"/>
          </p15:clr>
        </p15:guide>
        <p15:guide id="6" pos="2449">
          <p15:clr>
            <a:srgbClr val="FBAE40"/>
          </p15:clr>
        </p15:guide>
        <p15:guide id="7" pos="408" userDrawn="1">
          <p15:clr>
            <a:srgbClr val="FBAE40"/>
          </p15:clr>
        </p15:guide>
        <p15:guide id="8" pos="2245" userDrawn="1">
          <p15:clr>
            <a:srgbClr val="FBAE40"/>
          </p15:clr>
        </p15:guide>
        <p15:guide id="9" pos="2517" userDrawn="1">
          <p15:clr>
            <a:srgbClr val="FBAE40"/>
          </p15:clr>
        </p15:guide>
        <p15:guide id="10" pos="4354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347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3995151-1459-0398-7193-885141E06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2689" y="4822949"/>
            <a:ext cx="4472223" cy="586886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0105CDE-122B-4F22-E0C9-FA1DEAA47385}"/>
              </a:ext>
            </a:extLst>
          </p:cNvPr>
          <p:cNvSpPr txBox="1"/>
          <p:nvPr/>
        </p:nvSpPr>
        <p:spPr>
          <a:xfrm>
            <a:off x="360000" y="1365894"/>
            <a:ext cx="6894063" cy="1636602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6600" b="1" spc="-150" dirty="0">
                <a:solidFill>
                  <a:srgbClr val="ED002D"/>
                </a:solidFill>
                <a:latin typeface="BHF Beats Bold" pitchFamily="2" charset="77"/>
              </a:rPr>
              <a:t>Fundraising</a:t>
            </a:r>
            <a:br>
              <a:rPr lang="en-GB" sz="6600" b="1" spc="-150" dirty="0">
                <a:solidFill>
                  <a:srgbClr val="ED002D"/>
                </a:solidFill>
                <a:latin typeface="BHF Beats Bold" pitchFamily="2" charset="77"/>
              </a:rPr>
            </a:br>
            <a:r>
              <a:rPr lang="en-GB" sz="6600" b="1" spc="-150" dirty="0">
                <a:solidFill>
                  <a:srgbClr val="ED002D"/>
                </a:solidFill>
                <a:latin typeface="BHF Beats Bold" pitchFamily="2" charset="77"/>
              </a:rPr>
              <a:t>golf day</a:t>
            </a:r>
            <a:endParaRPr lang="en-GB" sz="6600" b="1" dirty="0">
              <a:solidFill>
                <a:srgbClr val="ED002D"/>
              </a:solidFill>
              <a:latin typeface="BHF Beats Bold" pitchFamily="2" charset="77"/>
            </a:endParaRP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E43679E7-E417-B3C0-82FD-7F2C3374115B}"/>
              </a:ext>
            </a:extLst>
          </p:cNvPr>
          <p:cNvSpPr txBox="1">
            <a:spLocks/>
          </p:cNvSpPr>
          <p:nvPr/>
        </p:nvSpPr>
        <p:spPr>
          <a:xfrm>
            <a:off x="360001" y="5126757"/>
            <a:ext cx="4838532" cy="3717985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 algn="l" defTabSz="990576" rtl="0" eaLnBrk="1" latinLnBrk="0" hangingPunct="1">
              <a:lnSpc>
                <a:spcPct val="90000"/>
              </a:lnSpc>
              <a:spcBef>
                <a:spcPts val="0"/>
              </a:spcBef>
              <a:buFont typeface="F37Ginger-Light" panose="020B0604020202020204" pitchFamily="34" charset="0"/>
              <a:buNone/>
              <a:defRPr lang="en-US" sz="2925" b="1" kern="1200" spc="0" baseline="0" dirty="0" smtClean="0">
                <a:solidFill>
                  <a:schemeClr val="accent1"/>
                </a:solidFill>
                <a:effectLst/>
                <a:latin typeface="BHFBeats-Bold" panose="00000800000000000000" pitchFamily="2" charset="0"/>
                <a:ea typeface="+mn-ea"/>
                <a:cs typeface="+mn-cs"/>
              </a:defRPr>
            </a:lvl1pPr>
            <a:lvl2pPr marL="495288" indent="0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None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38219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21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33507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28794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4082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19370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14657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09944" indent="-247644" algn="l" defTabSz="990576" rtl="0" eaLnBrk="1" latinLnBrk="0" hangingPunct="1">
              <a:lnSpc>
                <a:spcPct val="90000"/>
              </a:lnSpc>
              <a:spcBef>
                <a:spcPts val="542"/>
              </a:spcBef>
              <a:buFont typeface="F37Ginger-Light" panose="020B0604020202020204" pitchFamily="34" charset="0"/>
              <a:buChar char="•"/>
              <a:defRPr sz="19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[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  <a:t>TYPE DATE HERE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[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  <a:t>TYPE TIME HERE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[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  <a:t>TYPE ADDRESS HERE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[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  <a:t>£XX to enter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endParaRPr lang="en-GB" sz="1600" b="0" dirty="0">
              <a:solidFill>
                <a:schemeClr val="tx1">
                  <a:lumMod val="85000"/>
                  <a:lumOff val="15000"/>
                </a:schemeClr>
              </a:solidFill>
              <a:latin typeface="F37 Ginger Light" pitchFamily="2" charset="77"/>
            </a:endParaRPr>
          </a:p>
          <a:p>
            <a:pPr>
              <a:lnSpc>
                <a:spcPct val="100000"/>
              </a:lnSpc>
            </a:pPr>
            <a:r>
              <a:rPr lang="en-GB" sz="1600" b="0" u="none" strike="noStrike" dirty="0">
                <a:solidFill>
                  <a:srgbClr val="2D2D2D"/>
                </a:solidFill>
                <a:effectLst/>
                <a:latin typeface="F37 Ginger Light" pitchFamily="2" charset="77"/>
              </a:rPr>
              <a:t>Help British Heart Foundation (BHF) fund lifesaving research into heart and circulatory diseases and give people more time with the ones they love.</a:t>
            </a:r>
          </a:p>
          <a:p>
            <a:pPr>
              <a:lnSpc>
                <a:spcPct val="100000"/>
              </a:lnSpc>
            </a:pPr>
            <a:endParaRPr lang="en-GB" sz="1600" b="0" dirty="0">
              <a:solidFill>
                <a:schemeClr val="tx1">
                  <a:lumMod val="85000"/>
                  <a:lumOff val="15000"/>
                </a:schemeClr>
              </a:solidFill>
              <a:latin typeface="F37 Ginger Light" pitchFamily="2" charset="77"/>
            </a:endParaRPr>
          </a:p>
          <a:p>
            <a:pPr>
              <a:lnSpc>
                <a:spcPct val="100000"/>
              </a:lnSpc>
            </a:pP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[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  <a:t>INSERT LINK FOR EMAIL FOR TICKETS ETC, </a:t>
            </a:r>
            <a:b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</a:b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highlight>
                  <a:srgbClr val="FFFF00"/>
                </a:highlight>
                <a:latin typeface="F37 Ginger" pitchFamily="2" charset="77"/>
              </a:rPr>
              <a:t>OR TYPE DETAILS</a:t>
            </a:r>
            <a:r>
              <a:rPr lang="en-GB" sz="16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F37 Ginger" pitchFamily="2" charset="77"/>
              </a:rPr>
              <a:t>]</a:t>
            </a:r>
          </a:p>
          <a:p>
            <a:pPr>
              <a:lnSpc>
                <a:spcPct val="100000"/>
              </a:lnSpc>
            </a:pPr>
            <a:endParaRPr lang="en-GB" sz="1600" b="0" dirty="0">
              <a:solidFill>
                <a:schemeClr val="tx1">
                  <a:lumMod val="85000"/>
                  <a:lumOff val="15000"/>
                </a:schemeClr>
              </a:solidFill>
              <a:latin typeface="F37 Ginger" pitchFamily="2" charset="77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DFCADBE-D617-11C7-559B-882E972D8CBD}"/>
              </a:ext>
            </a:extLst>
          </p:cNvPr>
          <p:cNvSpPr txBox="1"/>
          <p:nvPr/>
        </p:nvSpPr>
        <p:spPr>
          <a:xfrm>
            <a:off x="360000" y="3556795"/>
            <a:ext cx="6515463" cy="101566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00000"/>
              </a:lnSpc>
            </a:pPr>
            <a:r>
              <a:rPr lang="en-GB" sz="2200" b="1" dirty="0">
                <a:solidFill>
                  <a:srgbClr val="2D2D2D"/>
                </a:solidFill>
                <a:latin typeface="F37 Ginger" pitchFamily="2" charset="77"/>
              </a:rPr>
              <a:t>Join us for [</a:t>
            </a:r>
            <a:r>
              <a:rPr lang="en-GB" sz="2200" b="1" dirty="0">
                <a:solidFill>
                  <a:srgbClr val="2D2D2D"/>
                </a:solidFill>
                <a:highlight>
                  <a:srgbClr val="FFFF00"/>
                </a:highlight>
                <a:latin typeface="F37 Ginger" pitchFamily="2" charset="77"/>
              </a:rPr>
              <a:t>INSERT DESCRIPTION OF GOLF DAY INCLUDING DINNER, COMPETITIONS, AUCTION ETC</a:t>
            </a:r>
            <a:r>
              <a:rPr lang="en-GB" sz="2200" b="1" dirty="0">
                <a:solidFill>
                  <a:srgbClr val="2D2D2D"/>
                </a:solidFill>
                <a:latin typeface="F37 Ginger" pitchFamily="2" charset="77"/>
              </a:rPr>
              <a:t>]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F854EF8-6F64-451A-90A1-1157327F3D79}"/>
                  </a:ext>
                </a:extLst>
              </p14:cNvPr>
              <p14:cNvContentPartPr/>
              <p14:nvPr/>
            </p14:nvContentPartPr>
            <p14:xfrm>
              <a:off x="6998400" y="9523163"/>
              <a:ext cx="360" cy="568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F854EF8-6F64-451A-90A1-1157327F3D7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962760" y="9487523"/>
                <a:ext cx="72000" cy="128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7680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FF0030"/>
      </a:dk2>
      <a:lt2>
        <a:srgbClr val="D20019"/>
      </a:lt2>
      <a:accent1>
        <a:srgbClr val="FF0030"/>
      </a:accent1>
      <a:accent2>
        <a:srgbClr val="500AB4"/>
      </a:accent2>
      <a:accent3>
        <a:srgbClr val="2D91FF"/>
      </a:accent3>
      <a:accent4>
        <a:srgbClr val="19D79B"/>
      </a:accent4>
      <a:accent5>
        <a:srgbClr val="FF873C"/>
      </a:accent5>
      <a:accent6>
        <a:srgbClr val="FF3C64"/>
      </a:accent6>
      <a:hlink>
        <a:srgbClr val="2D91FF"/>
      </a:hlink>
      <a:folHlink>
        <a:srgbClr val="2D91FF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600" smtClean="0">
            <a:latin typeface="F37 Ginger Light" panose="00000500000000000000" pitchFamily="50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Impact reporting template" id="{507C2A45-6962-8446-B040-C5D981A03C5A}" vid="{657541F7-C55B-0146-9423-1D6BD0901D3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500A61EE04EE4F8DB7E8BCD4C50DED" ma:contentTypeVersion="21" ma:contentTypeDescription="Create a new document." ma:contentTypeScope="" ma:versionID="66c277deed7ba536738274ab5f42d6c9">
  <xsd:schema xmlns:xsd="http://www.w3.org/2001/XMLSchema" xmlns:xs="http://www.w3.org/2001/XMLSchema" xmlns:p="http://schemas.microsoft.com/office/2006/metadata/properties" xmlns:ns2="5db75ad0-adf1-4934-a8b7-13d41e1bd4d3" xmlns:ns3="bcac4df2-4ef8-418e-8743-0038eee5dfc4" targetNamespace="http://schemas.microsoft.com/office/2006/metadata/properties" ma:root="true" ma:fieldsID="62fb7d731ebf82d790493be321e99fe5" ns2:_="" ns3:_="">
    <xsd:import namespace="5db75ad0-adf1-4934-a8b7-13d41e1bd4d3"/>
    <xsd:import namespace="bcac4df2-4ef8-418e-8743-0038eee5df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Disciplin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Dateandtime" minOccurs="0"/>
                <xsd:element ref="ns2:MediaServiceObjectDetectorVersions" minOccurs="0"/>
                <xsd:element ref="ns2:MediaServiceSearchProperties" minOccurs="0"/>
                <xsd:element ref="ns2:Not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b75ad0-adf1-4934-a8b7-13d41e1bd4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iscipline" ma:index="12" nillable="true" ma:displayName="Discipline" ma:list="{cf633dde-d36e-4398-890d-6f2e38528eb4}" ma:internalName="Discipline" ma:showField="Titl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b4b10459-1d73-4dcd-97c8-8371d1f94e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andtime" ma:index="25" nillable="true" ma:displayName="Date and time" ma:format="DateTime" ma:internalName="Dateandtime">
      <xsd:simpleType>
        <xsd:restriction base="dms:DateTime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28" nillable="true" ma:displayName="Notes" ma:format="Dropdown" ma:internalName="Note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ac4df2-4ef8-418e-8743-0038eee5dfc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45c8795-3bc7-42b2-bfba-e34c4d39ce8e}" ma:internalName="TaxCatchAll" ma:showField="CatchAllData" ma:web="bcac4df2-4ef8-418e-8743-0038eee5df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db75ad0-adf1-4934-a8b7-13d41e1bd4d3">
      <Terms xmlns="http://schemas.microsoft.com/office/infopath/2007/PartnerControls"/>
    </lcf76f155ced4ddcb4097134ff3c332f>
    <TaxCatchAll xmlns="bcac4df2-4ef8-418e-8743-0038eee5dfc4" xsi:nil="true"/>
    <Notes xmlns="5db75ad0-adf1-4934-a8b7-13d41e1bd4d3" xsi:nil="true"/>
    <Dateandtime xmlns="5db75ad0-adf1-4934-a8b7-13d41e1bd4d3" xsi:nil="true"/>
    <Discipline xmlns="5db75ad0-adf1-4934-a8b7-13d41e1bd4d3" xsi:nil="true"/>
  </documentManagement>
</p:properties>
</file>

<file path=customXml/itemProps1.xml><?xml version="1.0" encoding="utf-8"?>
<ds:datastoreItem xmlns:ds="http://schemas.openxmlformats.org/officeDocument/2006/customXml" ds:itemID="{6DDAE524-46E7-4A52-81EC-42F731891925}"/>
</file>

<file path=customXml/itemProps2.xml><?xml version="1.0" encoding="utf-8"?>
<ds:datastoreItem xmlns:ds="http://schemas.openxmlformats.org/officeDocument/2006/customXml" ds:itemID="{249C32EB-8C31-4008-8EDE-8A24791D3F74}"/>
</file>

<file path=customXml/itemProps3.xml><?xml version="1.0" encoding="utf-8"?>
<ds:datastoreItem xmlns:ds="http://schemas.openxmlformats.org/officeDocument/2006/customXml" ds:itemID="{99724EA0-C56B-43C5-965B-AA77C7DD115D}"/>
</file>

<file path=docProps/app.xml><?xml version="1.0" encoding="utf-8"?>
<Properties xmlns="http://schemas.openxmlformats.org/officeDocument/2006/extended-properties" xmlns:vt="http://schemas.openxmlformats.org/officeDocument/2006/docPropsVTypes">
  <Template>Impact reporting template</Template>
  <TotalTime>772</TotalTime>
  <Words>81</Words>
  <Application>Microsoft Office PowerPoint</Application>
  <PresentationFormat>Custom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F37 Ginger Light</vt:lpstr>
      <vt:lpstr>F37 Ginger</vt:lpstr>
      <vt:lpstr>BHF Beats Bold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Marlia Madekwe</dc:creator>
  <cp:lastModifiedBy>Hannah Watkins</cp:lastModifiedBy>
  <cp:revision>13</cp:revision>
  <dcterms:created xsi:type="dcterms:W3CDTF">2022-10-05T13:24:44Z</dcterms:created>
  <dcterms:modified xsi:type="dcterms:W3CDTF">2024-11-26T16:39:08Z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0x01010006500A61EE04EE4F8DB7E8BCD4C50DED</vt:lpwstr>
  </property>
</Properties>
</file>