
<file path=[Content_Types].xml><?xml version="1.0" encoding="utf-8"?>
<Types xmlns="http://schemas.openxmlformats.org/package/2006/content-types">
  <Default Extension="emf" ContentType="image/x-emf"/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theme/theme3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authors.xml" ContentType="application/vnd.ms-powerpoint.authors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embedTrueTypeFonts="1" autoCompressPictures="0">
  <p:sldMasterIdLst>
    <p:sldMasterId id="2147483826" r:id="rId1"/>
  </p:sldMasterIdLst>
  <p:notesMasterIdLst>
    <p:notesMasterId r:id="rId3"/>
  </p:notesMasterIdLst>
  <p:handoutMasterIdLst>
    <p:handoutMasterId r:id="rId4"/>
  </p:handoutMasterIdLst>
  <p:sldIdLst>
    <p:sldId id="267" r:id="rId2"/>
  </p:sldIdLst>
  <p:sldSz cx="9906000" cy="6858000" type="A4"/>
  <p:notesSz cx="6797675" cy="9926638"/>
  <p:embeddedFontLst>
    <p:embeddedFont>
      <p:font typeface="BHF Beats Bold" panose="00000800000000000000" pitchFamily="50" charset="0"/>
      <p:bold r:id="rId5"/>
    </p:embeddedFont>
    <p:embeddedFont>
      <p:font typeface="F37 Ginger" panose="00000500000000000000" pitchFamily="50" charset="0"/>
      <p:regular r:id="rId6"/>
      <p:bold r:id="rId7"/>
      <p:italic r:id="rId8"/>
      <p:boldItalic r:id="rId9"/>
    </p:embeddedFont>
    <p:embeddedFont>
      <p:font typeface="F37 Ginger Light" panose="00000500000000000000" pitchFamily="50" charset="0"/>
      <p:regular r:id="rId10"/>
      <p:italic r:id="rId11"/>
    </p:embeddedFont>
    <p:embeddedFont>
      <p:font typeface="F37Ginger-Light" panose="00000500000000000000" pitchFamily="50" charset="0"/>
      <p:regular r:id="rId12"/>
    </p:embeddedFont>
  </p:embeddedFontLst>
  <p:defaultTextStyle>
    <a:defPPr>
      <a:defRPr lang="en-US"/>
    </a:defPPr>
    <a:lvl1pPr marL="0" algn="l" defTabSz="121895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74" algn="l" defTabSz="121895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50" algn="l" defTabSz="121895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24" algn="l" defTabSz="121895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898" algn="l" defTabSz="121895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372" algn="l" defTabSz="121895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847" algn="l" defTabSz="121895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321" algn="l" defTabSz="121895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795" algn="l" defTabSz="121895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F44C431-1C24-BEDE-5C4D-C4DA3D84443C}" name="Angharad Walker" initials="AW" userId="8e00cb532b75b82a" providerId="Windows Live"/>
  <p188:author id="{8FAD8A9B-AF24-EB5F-52AA-50C04624E58A}" name="Tillie Harris" initials="TH" userId="6993d92bb00bfb75" providerId="Windows Live"/>
  <p188:author id="{E82937E8-B7E7-7794-9596-45E5B447C150}" name="martin nicholls" initials="mn" userId="229529d2b7ab3599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D2D2D"/>
    <a:srgbClr val="ED002D"/>
    <a:srgbClr val="A6A6A6"/>
    <a:srgbClr val="FFFFFF"/>
    <a:srgbClr val="EC2150"/>
    <a:srgbClr val="EE1E3A"/>
    <a:srgbClr val="EE2038"/>
    <a:srgbClr val="EC2354"/>
    <a:srgbClr val="7F7F7F"/>
    <a:srgbClr val="FFB1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7E9639D4-E3E2-4D34-9284-5A2195B3D0D7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03" autoAdjust="0"/>
    <p:restoredTop sz="86644" autoAdjust="0"/>
  </p:normalViewPr>
  <p:slideViewPr>
    <p:cSldViewPr snapToGrid="0">
      <p:cViewPr varScale="1">
        <p:scale>
          <a:sx n="56" d="100"/>
          <a:sy n="56" d="100"/>
        </p:scale>
        <p:origin x="1704" y="4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10" d="100"/>
        <a:sy n="210" d="100"/>
      </p:scale>
      <p:origin x="0" y="0"/>
    </p:cViewPr>
  </p:notesTextViewPr>
  <p:sorterViewPr>
    <p:cViewPr>
      <p:scale>
        <a:sx n="125" d="100"/>
        <a:sy n="125" d="100"/>
      </p:scale>
      <p:origin x="0" y="-1632"/>
    </p:cViewPr>
  </p:sorterViewPr>
  <p:notesViewPr>
    <p:cSldViewPr snapToGrid="0" showGuides="1">
      <p:cViewPr varScale="1">
        <p:scale>
          <a:sx n="136" d="100"/>
          <a:sy n="136" d="100"/>
        </p:scale>
        <p:origin x="4608" y="23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presProps" Target="presProps.xml"/><Relationship Id="rId18" Type="http://schemas.microsoft.com/office/2018/10/relationships/authors" Target="authors.xml"/><Relationship Id="rId3" Type="http://schemas.openxmlformats.org/officeDocument/2006/relationships/notesMaster" Target="notesMasters/notesMaster1.xml"/><Relationship Id="rId21" Type="http://schemas.openxmlformats.org/officeDocument/2006/relationships/customXml" Target="../customXml/item3.xml"/><Relationship Id="rId7" Type="http://schemas.openxmlformats.org/officeDocument/2006/relationships/font" Target="fonts/font3.fntdata"/><Relationship Id="rId12" Type="http://schemas.openxmlformats.org/officeDocument/2006/relationships/font" Target="fonts/font8.fntdata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font" Target="fonts/font7.fntdata"/><Relationship Id="rId5" Type="http://schemas.openxmlformats.org/officeDocument/2006/relationships/font" Target="fonts/font1.fntdata"/><Relationship Id="rId15" Type="http://schemas.openxmlformats.org/officeDocument/2006/relationships/theme" Target="theme/theme1.xml"/><Relationship Id="rId10" Type="http://schemas.openxmlformats.org/officeDocument/2006/relationships/font" Target="fonts/font6.fntdata"/><Relationship Id="rId19" Type="http://schemas.openxmlformats.org/officeDocument/2006/relationships/customXml" Target="../customXml/item1.xml"/><Relationship Id="rId4" Type="http://schemas.openxmlformats.org/officeDocument/2006/relationships/handoutMaster" Target="handoutMasters/handoutMaster1.xml"/><Relationship Id="rId9" Type="http://schemas.openxmlformats.org/officeDocument/2006/relationships/font" Target="fonts/font5.fntdata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ie Button" userId="f6e0c425-6034-4370-aa72-46c6df5422b0" providerId="ADAL" clId="{B4CE86AA-02E6-4627-97D3-E5AFBDF71120}"/>
    <pc:docChg chg="modSld">
      <pc:chgData name="Alfie Button" userId="f6e0c425-6034-4370-aa72-46c6df5422b0" providerId="ADAL" clId="{B4CE86AA-02E6-4627-97D3-E5AFBDF71120}" dt="2024-11-19T17:40:56.585" v="2" actId="9405"/>
      <pc:docMkLst>
        <pc:docMk/>
      </pc:docMkLst>
      <pc:sldChg chg="addSp mod">
        <pc:chgData name="Alfie Button" userId="f6e0c425-6034-4370-aa72-46c6df5422b0" providerId="ADAL" clId="{B4CE86AA-02E6-4627-97D3-E5AFBDF71120}" dt="2024-11-19T17:40:56.585" v="2" actId="9405"/>
        <pc:sldMkLst>
          <pc:docMk/>
          <pc:sldMk cId="102766093" sldId="267"/>
        </pc:sldMkLst>
        <pc:inkChg chg="add">
          <ac:chgData name="Alfie Button" userId="f6e0c425-6034-4370-aa72-46c6df5422b0" providerId="ADAL" clId="{B4CE86AA-02E6-4627-97D3-E5AFBDF71120}" dt="2024-11-19T17:40:46.957" v="0" actId="9405"/>
          <ac:inkMkLst>
            <pc:docMk/>
            <pc:sldMk cId="102766093" sldId="267"/>
            <ac:inkMk id="6" creationId="{CFAE0653-B33E-69D1-8780-96EF292B0C0E}"/>
          </ac:inkMkLst>
        </pc:inkChg>
        <pc:inkChg chg="add">
          <ac:chgData name="Alfie Button" userId="f6e0c425-6034-4370-aa72-46c6df5422b0" providerId="ADAL" clId="{B4CE86AA-02E6-4627-97D3-E5AFBDF71120}" dt="2024-11-19T17:40:52.254" v="1" actId="9405"/>
          <ac:inkMkLst>
            <pc:docMk/>
            <pc:sldMk cId="102766093" sldId="267"/>
            <ac:inkMk id="7" creationId="{642B1AF2-AF55-EEAA-A840-4DA815320871}"/>
          </ac:inkMkLst>
        </pc:inkChg>
        <pc:inkChg chg="add">
          <ac:chgData name="Alfie Button" userId="f6e0c425-6034-4370-aa72-46c6df5422b0" providerId="ADAL" clId="{B4CE86AA-02E6-4627-97D3-E5AFBDF71120}" dt="2024-11-19T17:40:56.585" v="2" actId="9405"/>
          <ac:inkMkLst>
            <pc:docMk/>
            <pc:sldMk cId="102766093" sldId="267"/>
            <ac:inkMk id="8" creationId="{D4D89928-4AB8-E4A6-8945-690AFD50D11D}"/>
          </ac:inkMkLst>
        </pc:inkChg>
      </pc:sldChg>
    </pc:docChg>
  </pc:docChgLst>
  <pc:docChgLst>
    <pc:chgData name="martin nicholls" userId="229529d2b7ab3599" providerId="LiveId" clId="{65126488-737D-8D46-9F41-EA9A2F817A62}"/>
    <pc:docChg chg="modMainMaster">
      <pc:chgData name="martin nicholls" userId="229529d2b7ab3599" providerId="LiveId" clId="{65126488-737D-8D46-9F41-EA9A2F817A62}" dt="2022-11-21T11:47:33.935" v="1" actId="14826"/>
      <pc:docMkLst>
        <pc:docMk/>
      </pc:docMkLst>
      <pc:sldMasterChg chg="modSldLayout">
        <pc:chgData name="martin nicholls" userId="229529d2b7ab3599" providerId="LiveId" clId="{65126488-737D-8D46-9F41-EA9A2F817A62}" dt="2022-11-21T11:47:33.935" v="1" actId="14826"/>
        <pc:sldMasterMkLst>
          <pc:docMk/>
          <pc:sldMasterMk cId="1368193051" sldId="2147483826"/>
        </pc:sldMasterMkLst>
        <pc:sldLayoutChg chg="modSp">
          <pc:chgData name="martin nicholls" userId="229529d2b7ab3599" providerId="LiveId" clId="{65126488-737D-8D46-9F41-EA9A2F817A62}" dt="2022-11-21T11:47:33.935" v="1" actId="14826"/>
          <pc:sldLayoutMkLst>
            <pc:docMk/>
            <pc:sldMasterMk cId="1368193051" sldId="2147483826"/>
            <pc:sldLayoutMk cId="1083026523" sldId="2147483924"/>
          </pc:sldLayoutMkLst>
          <pc:picChg chg="mod">
            <ac:chgData name="martin nicholls" userId="229529d2b7ab3599" providerId="LiveId" clId="{65126488-737D-8D46-9F41-EA9A2F817A62}" dt="2022-11-21T11:47:33.935" v="1" actId="14826"/>
            <ac:picMkLst>
              <pc:docMk/>
              <pc:sldMasterMk cId="1368193051" sldId="2147483826"/>
              <pc:sldLayoutMk cId="1083026523" sldId="2147483924"/>
              <ac:picMk id="4" creationId="{79C2B2D0-F044-FB2F-8A81-04390870A7C8}"/>
            </ac:picMkLst>
          </pc:pic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F37Ginger-Light" panose="00000500000000000000" pitchFamily="2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761DD2-80C1-4A40-AC2E-F762B53D305D}" type="datetimeFigureOut">
              <a:rPr lang="en-GB" smtClean="0">
                <a:latin typeface="F37Ginger-Light" panose="00000500000000000000" pitchFamily="2" charset="0"/>
              </a:rPr>
              <a:t>26/11/2024</a:t>
            </a:fld>
            <a:endParaRPr lang="en-GB" dirty="0">
              <a:latin typeface="F37Ginger-Light" panose="00000500000000000000" pitchFamily="2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F37Ginger-Light" panose="00000500000000000000" pitchFamily="2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5D2E8D-CAD0-4A3D-9AE3-3A99103F60FA}" type="slidenum">
              <a:rPr lang="en-GB" smtClean="0">
                <a:latin typeface="F37Ginger-Light" panose="00000500000000000000" pitchFamily="2" charset="0"/>
              </a:rPr>
              <a:t>‹#›</a:t>
            </a:fld>
            <a:endParaRPr lang="en-GB" dirty="0">
              <a:latin typeface="F37Ginger-Light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02197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1-19T17:40:46.954"/>
    </inkml:context>
    <inkml:brush xml:id="br0">
      <inkml:brushProperty name="width" value="0.2" units="cm"/>
      <inkml:brushProperty name="height" value="0.2" units="cm"/>
      <inkml:brushProperty name="color" value="#FFFFFF"/>
    </inkml:brush>
  </inkml:definitions>
  <inkml:trace contextRef="#ctx0" brushRef="#br0">0 0 24575,'0'630'-1365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1-19T17:40:52.253"/>
    </inkml:context>
    <inkml:brush xml:id="br0">
      <inkml:brushProperty name="width" value="0.2" units="cm"/>
      <inkml:brushProperty name="height" value="0.2" units="cm"/>
      <inkml:brushProperty name="color" value="#FFFFFF"/>
    </inkml:brush>
  </inkml:definitions>
  <inkml:trace contextRef="#ctx0" brushRef="#br0">1 0 24575,'0'10'0,"0"7"0,0 5 0,0 5 0,0 1 0,0 1 0,0 0 0,0 0 0,0-1 0,0 1 0,0-2 0,0 1 0,0-1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1-19T17:40:56.584"/>
    </inkml:context>
    <inkml:brush xml:id="br0">
      <inkml:brushProperty name="width" value="0.2" units="cm"/>
      <inkml:brushProperty name="height" value="0.2" units="cm"/>
      <inkml:brushProperty name="color" value="#FFFFFF"/>
    </inkml:brush>
  </inkml:definitions>
  <inkml:trace contextRef="#ctx0" brushRef="#br0">1 1 24575,'0'4'0,"0"7"0,0 6 0,0 4 0,0 4 0,0 2 0,0 1 0,0 0 0,0 1 0,0-1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81149E-32F6-4A0E-9665-188B8A72F60A}" type="datetimeFigureOut">
              <a:rPr lang="en-GB" smtClean="0"/>
              <a:t>26/11/2024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9613" y="744538"/>
            <a:ext cx="537845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C26917-CE0A-48D9-8A25-CE6877603A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57115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5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474" algn="l" defTabSz="121895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8950" algn="l" defTabSz="121895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424" algn="l" defTabSz="121895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898" algn="l" defTabSz="121895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372" algn="l" defTabSz="121895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847" algn="l" defTabSz="121895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321" algn="l" defTabSz="121895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795" algn="l" defTabSz="121895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C26917-CE0A-48D9-8A25-CE6877603A6E}" type="slidenum">
              <a:rPr lang="en-GB" smtClean="0"/>
              <a:t>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78476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6_content slide - active background Secondary Grey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red logo with black background&#10;&#10;Description automatically generated">
            <a:extLst>
              <a:ext uri="{FF2B5EF4-FFF2-40B4-BE49-F238E27FC236}">
                <a16:creationId xmlns:a16="http://schemas.microsoft.com/office/drawing/2014/main" id="{68825B9A-2421-DFB2-A480-D48C2CDDD69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9878" y="70121"/>
            <a:ext cx="2817599" cy="111359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BF4DCD4-ACB0-D908-A4FF-F1EF2656CC7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260" y="6399613"/>
            <a:ext cx="964804" cy="292657"/>
          </a:xfrm>
          <a:prstGeom prst="rect">
            <a:avLst/>
          </a:prstGeom>
        </p:spPr>
      </p:pic>
      <p:sp>
        <p:nvSpPr>
          <p:cNvPr id="4" name="Text Placeholder 1">
            <a:extLst>
              <a:ext uri="{FF2B5EF4-FFF2-40B4-BE49-F238E27FC236}">
                <a16:creationId xmlns:a16="http://schemas.microsoft.com/office/drawing/2014/main" id="{5C61C3E2-1BB3-D0FB-B3F9-1B370754851D}"/>
              </a:ext>
            </a:extLst>
          </p:cNvPr>
          <p:cNvSpPr txBox="1">
            <a:spLocks/>
          </p:cNvSpPr>
          <p:nvPr userDrawn="1"/>
        </p:nvSpPr>
        <p:spPr>
          <a:xfrm>
            <a:off x="359999" y="6089440"/>
            <a:ext cx="2488657" cy="325675"/>
          </a:xfrm>
          <a:prstGeom prst="rect">
            <a:avLst/>
          </a:prstGeom>
        </p:spPr>
        <p:txBody>
          <a:bodyPr lIns="0" tIns="0" rIns="0" bIns="0"/>
          <a:lstStyle>
            <a:lvl1pPr marL="188984" indent="-188984" algn="l" defTabSz="755934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Char char="•"/>
              <a:defRPr sz="23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66951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44918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22885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00853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78820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56787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34754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12722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2000" b="1" i="0" dirty="0" err="1">
                <a:solidFill>
                  <a:srgbClr val="ED002D"/>
                </a:solidFill>
                <a:latin typeface="F37 Ginger" pitchFamily="2" charset="77"/>
              </a:rPr>
              <a:t>bh</a:t>
            </a:r>
            <a:r>
              <a:rPr lang="en-US" sz="2000" b="1" i="0" spc="-150" dirty="0" err="1">
                <a:solidFill>
                  <a:srgbClr val="ED002D"/>
                </a:solidFill>
                <a:latin typeface="F37 Ginger" pitchFamily="2" charset="77"/>
              </a:rPr>
              <a:t>f.</a:t>
            </a:r>
            <a:r>
              <a:rPr lang="en-US" sz="2000" b="1" i="0" dirty="0" err="1">
                <a:solidFill>
                  <a:srgbClr val="ED002D"/>
                </a:solidFill>
                <a:latin typeface="F37 Ginger" pitchFamily="2" charset="77"/>
              </a:rPr>
              <a:t>or</a:t>
            </a:r>
            <a:r>
              <a:rPr lang="en-US" sz="2000" b="1" i="0" spc="-150" dirty="0" err="1">
                <a:solidFill>
                  <a:srgbClr val="ED002D"/>
                </a:solidFill>
                <a:latin typeface="F37 Ginger" pitchFamily="2" charset="77"/>
              </a:rPr>
              <a:t>g.</a:t>
            </a:r>
            <a:r>
              <a:rPr lang="en-US" sz="2000" b="1" i="0" dirty="0" err="1">
                <a:solidFill>
                  <a:srgbClr val="ED002D"/>
                </a:solidFill>
                <a:latin typeface="F37 Ginger" pitchFamily="2" charset="77"/>
              </a:rPr>
              <a:t>uk</a:t>
            </a:r>
            <a:endParaRPr lang="en-US" sz="2000" b="1" i="0" dirty="0">
              <a:solidFill>
                <a:srgbClr val="ED002D"/>
              </a:solidFill>
              <a:latin typeface="F37 Ginger" pitchFamily="2" charset="77"/>
            </a:endParaRPr>
          </a:p>
        </p:txBody>
      </p:sp>
      <p:pic>
        <p:nvPicPr>
          <p:cNvPr id="5" name="Picture 4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6D711E40-F70B-EBED-2925-0FDA2ADD72DA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31901" y="6364545"/>
            <a:ext cx="2832100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30265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188" userDrawn="1">
          <p15:clr>
            <a:srgbClr val="FBAE40"/>
          </p15:clr>
        </p15:guide>
        <p15:guide id="2" pos="2621" userDrawn="1">
          <p15:clr>
            <a:srgbClr val="FBAE40"/>
          </p15:clr>
        </p15:guide>
        <p15:guide id="3" pos="2757" userDrawn="1">
          <p15:clr>
            <a:srgbClr val="FBAE40"/>
          </p15:clr>
        </p15:guide>
        <p15:guide id="4" pos="1374" userDrawn="1">
          <p15:clr>
            <a:srgbClr val="FBAE40"/>
          </p15:clr>
        </p15:guide>
        <p15:guide id="5" pos="1487" userDrawn="1">
          <p15:clr>
            <a:srgbClr val="FBAE40"/>
          </p15:clr>
        </p15:guide>
        <p15:guide id="6" pos="3891" userDrawn="1">
          <p15:clr>
            <a:srgbClr val="FBAE40"/>
          </p15:clr>
        </p15:guide>
        <p15:guide id="7" pos="4027" userDrawn="1">
          <p15:clr>
            <a:srgbClr val="FBAE40"/>
          </p15:clr>
        </p15:guide>
        <p15:guide id="8" pos="5161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RID" hidden="1">
            <a:extLst>
              <a:ext uri="{FF2B5EF4-FFF2-40B4-BE49-F238E27FC236}">
                <a16:creationId xmlns:a16="http://schemas.microsoft.com/office/drawing/2014/main" id="{87C19B04-2B7E-4F88-A045-81AE397A8BB1}"/>
              </a:ext>
            </a:extLst>
          </p:cNvPr>
          <p:cNvSpPr/>
          <p:nvPr/>
        </p:nvSpPr>
        <p:spPr>
          <a:xfrm>
            <a:off x="0" y="0"/>
            <a:ext cx="9906975" cy="6858000"/>
          </a:xfrm>
          <a:prstGeom prst="rect">
            <a:avLst/>
          </a:prstGeom>
          <a:blipFill dpi="0" rotWithShape="1">
            <a:blip r:embed="rId3">
              <a:alphaModFix amt="24000"/>
            </a:blip>
            <a:srcRect/>
            <a:stretch>
              <a:fillRect t="-5" b="-5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950"/>
          </a:p>
        </p:txBody>
      </p:sp>
    </p:spTree>
    <p:extLst>
      <p:ext uri="{BB962C8B-B14F-4D97-AF65-F5344CB8AC3E}">
        <p14:creationId xmlns:p14="http://schemas.microsoft.com/office/powerpoint/2010/main" val="1368193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4" r:id="rId1"/>
  </p:sldLayoutIdLst>
  <p:hf sldNum="0" hdr="0" ftr="0"/>
  <p:txStyles>
    <p:titleStyle>
      <a:lvl1pPr algn="l" defTabSz="990576" rtl="0" eaLnBrk="1" latinLnBrk="0" hangingPunct="1">
        <a:lnSpc>
          <a:spcPct val="90000"/>
        </a:lnSpc>
        <a:spcBef>
          <a:spcPct val="0"/>
        </a:spcBef>
        <a:buNone/>
        <a:defRPr sz="47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7644" indent="-247644" algn="l" defTabSz="990576" rtl="0" eaLnBrk="1" latinLnBrk="0" hangingPunct="1">
        <a:lnSpc>
          <a:spcPct val="90000"/>
        </a:lnSpc>
        <a:spcBef>
          <a:spcPts val="1083"/>
        </a:spcBef>
        <a:buFont typeface="F37Ginger-Light" panose="020B0604020202020204" pitchFamily="34" charset="0"/>
        <a:buChar char="•"/>
        <a:defRPr sz="3033" kern="1200">
          <a:solidFill>
            <a:schemeClr val="tx1"/>
          </a:solidFill>
          <a:latin typeface="+mn-lt"/>
          <a:ea typeface="+mn-ea"/>
          <a:cs typeface="+mn-cs"/>
        </a:defRPr>
      </a:lvl1pPr>
      <a:lvl2pPr marL="742931" indent="-247644" algn="l" defTabSz="990576" rtl="0" eaLnBrk="1" latinLnBrk="0" hangingPunct="1">
        <a:lnSpc>
          <a:spcPct val="90000"/>
        </a:lnSpc>
        <a:spcBef>
          <a:spcPts val="542"/>
        </a:spcBef>
        <a:buFont typeface="F37Ginger-Light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238219" indent="-247644" algn="l" defTabSz="990576" rtl="0" eaLnBrk="1" latinLnBrk="0" hangingPunct="1">
        <a:lnSpc>
          <a:spcPct val="90000"/>
        </a:lnSpc>
        <a:spcBef>
          <a:spcPts val="542"/>
        </a:spcBef>
        <a:buFont typeface="F37Ginger-Light" panose="020B0604020202020204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3pPr>
      <a:lvl4pPr marL="1733507" indent="-247644" algn="l" defTabSz="990576" rtl="0" eaLnBrk="1" latinLnBrk="0" hangingPunct="1">
        <a:lnSpc>
          <a:spcPct val="90000"/>
        </a:lnSpc>
        <a:spcBef>
          <a:spcPts val="542"/>
        </a:spcBef>
        <a:buFont typeface="F37Ginger-Light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2228794" indent="-247644" algn="l" defTabSz="990576" rtl="0" eaLnBrk="1" latinLnBrk="0" hangingPunct="1">
        <a:lnSpc>
          <a:spcPct val="90000"/>
        </a:lnSpc>
        <a:spcBef>
          <a:spcPts val="542"/>
        </a:spcBef>
        <a:buFont typeface="F37Ginger-Light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724082" indent="-247644" algn="l" defTabSz="990576" rtl="0" eaLnBrk="1" latinLnBrk="0" hangingPunct="1">
        <a:lnSpc>
          <a:spcPct val="90000"/>
        </a:lnSpc>
        <a:spcBef>
          <a:spcPts val="542"/>
        </a:spcBef>
        <a:buFont typeface="F37Ginger-Light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3219370" indent="-247644" algn="l" defTabSz="990576" rtl="0" eaLnBrk="1" latinLnBrk="0" hangingPunct="1">
        <a:lnSpc>
          <a:spcPct val="90000"/>
        </a:lnSpc>
        <a:spcBef>
          <a:spcPts val="542"/>
        </a:spcBef>
        <a:buFont typeface="F37Ginger-Light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714657" indent="-247644" algn="l" defTabSz="990576" rtl="0" eaLnBrk="1" latinLnBrk="0" hangingPunct="1">
        <a:lnSpc>
          <a:spcPct val="90000"/>
        </a:lnSpc>
        <a:spcBef>
          <a:spcPts val="542"/>
        </a:spcBef>
        <a:buFont typeface="F37Ginger-Light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4209944" indent="-247644" algn="l" defTabSz="990576" rtl="0" eaLnBrk="1" latinLnBrk="0" hangingPunct="1">
        <a:lnSpc>
          <a:spcPct val="90000"/>
        </a:lnSpc>
        <a:spcBef>
          <a:spcPts val="542"/>
        </a:spcBef>
        <a:buFont typeface="F37Ginger-Light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90576" rtl="0" eaLnBrk="1" latinLnBrk="0" hangingPunct="1">
        <a:defRPr sz="1178" kern="1200">
          <a:solidFill>
            <a:schemeClr val="tx1"/>
          </a:solidFill>
          <a:latin typeface="+mn-lt"/>
          <a:ea typeface="+mn-ea"/>
          <a:cs typeface="+mn-cs"/>
        </a:defRPr>
      </a:lvl1pPr>
      <a:lvl2pPr marL="495288" algn="l" defTabSz="990576" rtl="0" eaLnBrk="1" latinLnBrk="0" hangingPunct="1">
        <a:defRPr sz="975" kern="1200">
          <a:solidFill>
            <a:schemeClr val="tx1"/>
          </a:solidFill>
          <a:latin typeface="+mn-lt"/>
          <a:ea typeface="+mn-ea"/>
          <a:cs typeface="+mn-cs"/>
        </a:defRPr>
      </a:lvl2pPr>
      <a:lvl3pPr marL="990576" algn="l" defTabSz="990576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3pPr>
      <a:lvl4pPr marL="1485863" algn="l" defTabSz="990576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1981150" algn="l" defTabSz="990576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476438" algn="l" defTabSz="990576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algn="l" defTabSz="990576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467013" algn="l" defTabSz="990576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3962301" algn="l" defTabSz="990576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21" userDrawn="1">
          <p15:clr>
            <a:srgbClr val="F26B43"/>
          </p15:clr>
        </p15:guide>
        <p15:guide id="2" pos="6013" userDrawn="1">
          <p15:clr>
            <a:srgbClr val="F26B43"/>
          </p15:clr>
        </p15:guide>
        <p15:guide id="3" orient="horz" pos="274" userDrawn="1">
          <p15:clr>
            <a:srgbClr val="F26B43"/>
          </p15:clr>
        </p15:guide>
        <p15:guide id="5" orient="horz" pos="405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ustomXml" Target="../ink/ink3.xml"/><Relationship Id="rId3" Type="http://schemas.openxmlformats.org/officeDocument/2006/relationships/image" Target="../media/image5.emf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2.xml"/><Relationship Id="rId5" Type="http://schemas.openxmlformats.org/officeDocument/2006/relationships/image" Target="../media/image6.png"/><Relationship Id="rId4" Type="http://schemas.openxmlformats.org/officeDocument/2006/relationships/customXml" Target="../ink/ink1.xml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56AF49ED-6532-55BB-57D5-B279F6D4D2F5}"/>
              </a:ext>
            </a:extLst>
          </p:cNvPr>
          <p:cNvSpPr txBox="1">
            <a:spLocks/>
          </p:cNvSpPr>
          <p:nvPr/>
        </p:nvSpPr>
        <p:spPr>
          <a:xfrm>
            <a:off x="2356584" y="1036415"/>
            <a:ext cx="5467922" cy="507936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l" defTabSz="990576" rtl="0" eaLnBrk="1" latinLnBrk="0" hangingPunct="1">
              <a:lnSpc>
                <a:spcPct val="90000"/>
              </a:lnSpc>
              <a:spcBef>
                <a:spcPts val="0"/>
              </a:spcBef>
              <a:buFont typeface="F37Ginger-Light" panose="020B0604020202020204" pitchFamily="34" charset="0"/>
              <a:buNone/>
              <a:defRPr lang="en-US" sz="2925" b="1" kern="1200" spc="0" baseline="0" dirty="0" smtClean="0">
                <a:solidFill>
                  <a:schemeClr val="accent1"/>
                </a:solidFill>
                <a:effectLst/>
                <a:latin typeface="BHFBeats-Bold" panose="00000800000000000000" pitchFamily="2" charset="0"/>
                <a:ea typeface="+mn-ea"/>
                <a:cs typeface="+mn-cs"/>
              </a:defRPr>
            </a:lvl1pPr>
            <a:lvl2pPr marL="495288" indent="0" algn="l" defTabSz="990576" rtl="0" eaLnBrk="1" latinLnBrk="0" hangingPunct="1">
              <a:lnSpc>
                <a:spcPct val="90000"/>
              </a:lnSpc>
              <a:spcBef>
                <a:spcPts val="542"/>
              </a:spcBef>
              <a:buFont typeface="F37Ginger-Light" panose="020B0604020202020204" pitchFamily="34" charset="0"/>
              <a:buNone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38219" indent="-247644" algn="l" defTabSz="990576" rtl="0" eaLnBrk="1" latinLnBrk="0" hangingPunct="1">
              <a:lnSpc>
                <a:spcPct val="90000"/>
              </a:lnSpc>
              <a:spcBef>
                <a:spcPts val="542"/>
              </a:spcBef>
              <a:buFont typeface="F37Ginger-Light" panose="020B0604020202020204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33507" indent="-247644" algn="l" defTabSz="990576" rtl="0" eaLnBrk="1" latinLnBrk="0" hangingPunct="1">
              <a:lnSpc>
                <a:spcPct val="90000"/>
              </a:lnSpc>
              <a:spcBef>
                <a:spcPts val="542"/>
              </a:spcBef>
              <a:buFont typeface="F37Ginger-Light" panose="020B0604020202020204" pitchFamily="34" charset="0"/>
              <a:buChar char="•"/>
              <a:defRPr sz="19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28794" indent="-247644" algn="l" defTabSz="990576" rtl="0" eaLnBrk="1" latinLnBrk="0" hangingPunct="1">
              <a:lnSpc>
                <a:spcPct val="90000"/>
              </a:lnSpc>
              <a:spcBef>
                <a:spcPts val="542"/>
              </a:spcBef>
              <a:buFont typeface="F37Ginger-Light" panose="020B0604020202020204" pitchFamily="34" charset="0"/>
              <a:buChar char="•"/>
              <a:defRPr sz="19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4082" indent="-247644" algn="l" defTabSz="990576" rtl="0" eaLnBrk="1" latinLnBrk="0" hangingPunct="1">
              <a:lnSpc>
                <a:spcPct val="90000"/>
              </a:lnSpc>
              <a:spcBef>
                <a:spcPts val="542"/>
              </a:spcBef>
              <a:buFont typeface="F37Ginger-Light" panose="020B0604020202020204" pitchFamily="34" charset="0"/>
              <a:buChar char="•"/>
              <a:defRPr sz="19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19370" indent="-247644" algn="l" defTabSz="990576" rtl="0" eaLnBrk="1" latinLnBrk="0" hangingPunct="1">
              <a:lnSpc>
                <a:spcPct val="90000"/>
              </a:lnSpc>
              <a:spcBef>
                <a:spcPts val="542"/>
              </a:spcBef>
              <a:buFont typeface="F37Ginger-Light" panose="020B0604020202020204" pitchFamily="34" charset="0"/>
              <a:buChar char="•"/>
              <a:defRPr sz="19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14657" indent="-247644" algn="l" defTabSz="990576" rtl="0" eaLnBrk="1" latinLnBrk="0" hangingPunct="1">
              <a:lnSpc>
                <a:spcPct val="90000"/>
              </a:lnSpc>
              <a:spcBef>
                <a:spcPts val="542"/>
              </a:spcBef>
              <a:buFont typeface="F37Ginger-Light" panose="020B0604020202020204" pitchFamily="34" charset="0"/>
              <a:buChar char="•"/>
              <a:defRPr sz="19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09944" indent="-247644" algn="l" defTabSz="990576" rtl="0" eaLnBrk="1" latinLnBrk="0" hangingPunct="1">
              <a:lnSpc>
                <a:spcPct val="90000"/>
              </a:lnSpc>
              <a:spcBef>
                <a:spcPts val="542"/>
              </a:spcBef>
              <a:buFont typeface="F37Ginger-Light" panose="020B0604020202020204" pitchFamily="34" charset="0"/>
              <a:buChar char="•"/>
              <a:defRPr sz="19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5400" dirty="0">
              <a:solidFill>
                <a:srgbClr val="FF0030"/>
              </a:solidFill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0B186B59-4222-23F6-3007-CB8842666641}"/>
              </a:ext>
            </a:extLst>
          </p:cNvPr>
          <p:cNvSpPr txBox="1"/>
          <p:nvPr/>
        </p:nvSpPr>
        <p:spPr>
          <a:xfrm>
            <a:off x="423990" y="2691716"/>
            <a:ext cx="7193642" cy="55399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en-GB" sz="1800" b="1" dirty="0">
                <a:solidFill>
                  <a:srgbClr val="2D2D2D"/>
                </a:solidFill>
                <a:latin typeface="F37 Ginger" pitchFamily="2" charset="77"/>
              </a:rPr>
              <a:t>Join us for [</a:t>
            </a:r>
            <a:r>
              <a:rPr lang="en-GB" sz="1800" b="1" dirty="0">
                <a:solidFill>
                  <a:srgbClr val="2D2D2D"/>
                </a:solidFill>
                <a:highlight>
                  <a:srgbClr val="FFFF00"/>
                </a:highlight>
                <a:latin typeface="F37 Ginger" pitchFamily="2" charset="77"/>
              </a:rPr>
              <a:t>INSERT DESCRIPTION OF GOLF DAY </a:t>
            </a:r>
            <a:br>
              <a:rPr lang="en-GB" sz="1800" b="1" dirty="0">
                <a:solidFill>
                  <a:srgbClr val="2D2D2D"/>
                </a:solidFill>
                <a:highlight>
                  <a:srgbClr val="FFFF00"/>
                </a:highlight>
                <a:latin typeface="F37 Ginger" pitchFamily="2" charset="77"/>
              </a:rPr>
            </a:br>
            <a:r>
              <a:rPr lang="en-GB" sz="1800" b="1" dirty="0">
                <a:solidFill>
                  <a:srgbClr val="2D2D2D"/>
                </a:solidFill>
                <a:highlight>
                  <a:srgbClr val="FFFF00"/>
                </a:highlight>
                <a:latin typeface="F37 Ginger" pitchFamily="2" charset="77"/>
              </a:rPr>
              <a:t>INCLUDING DINNER, COMPETITIONS, AUCTION ETC</a:t>
            </a:r>
            <a:r>
              <a:rPr lang="en-GB" sz="1800" b="1" dirty="0">
                <a:solidFill>
                  <a:srgbClr val="2D2D2D"/>
                </a:solidFill>
                <a:latin typeface="F37 Ginger" pitchFamily="2" charset="77"/>
              </a:rPr>
              <a:t>]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B3C6AEB-1932-1C3F-877A-FF3134F9B832}"/>
              </a:ext>
            </a:extLst>
          </p:cNvPr>
          <p:cNvSpPr txBox="1"/>
          <p:nvPr/>
        </p:nvSpPr>
        <p:spPr>
          <a:xfrm>
            <a:off x="423990" y="3507172"/>
            <a:ext cx="4458597" cy="2369880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en-GB" sz="1400" dirty="0">
                <a:solidFill>
                  <a:srgbClr val="2D2D2D"/>
                </a:solidFill>
                <a:latin typeface="F37 Ginger Light" pitchFamily="2" charset="77"/>
              </a:rPr>
              <a:t>[</a:t>
            </a:r>
            <a:r>
              <a:rPr lang="en-GB" sz="1400" dirty="0">
                <a:solidFill>
                  <a:srgbClr val="2D2D2D"/>
                </a:solidFill>
                <a:highlight>
                  <a:srgbClr val="FFFF00"/>
                </a:highlight>
                <a:latin typeface="F37 Ginger Light" pitchFamily="2" charset="77"/>
              </a:rPr>
              <a:t>TYPE DATE HERE</a:t>
            </a:r>
            <a:r>
              <a:rPr lang="en-GB" sz="1400" dirty="0">
                <a:solidFill>
                  <a:srgbClr val="2D2D2D"/>
                </a:solidFill>
                <a:latin typeface="F37 Ginger Light" pitchFamily="2" charset="77"/>
              </a:rPr>
              <a:t>]</a:t>
            </a:r>
          </a:p>
          <a:p>
            <a:pPr>
              <a:lnSpc>
                <a:spcPct val="100000"/>
              </a:lnSpc>
            </a:pPr>
            <a:r>
              <a:rPr lang="en-GB" sz="1400" dirty="0">
                <a:solidFill>
                  <a:srgbClr val="2D2D2D"/>
                </a:solidFill>
                <a:latin typeface="F37 Ginger Light" pitchFamily="2" charset="77"/>
              </a:rPr>
              <a:t>[</a:t>
            </a:r>
            <a:r>
              <a:rPr lang="en-GB" sz="1400" dirty="0">
                <a:solidFill>
                  <a:srgbClr val="2D2D2D"/>
                </a:solidFill>
                <a:highlight>
                  <a:srgbClr val="FFFF00"/>
                </a:highlight>
                <a:latin typeface="F37 Ginger Light" pitchFamily="2" charset="77"/>
              </a:rPr>
              <a:t>TYPE TIME HERE</a:t>
            </a:r>
            <a:r>
              <a:rPr lang="en-GB" sz="1400" dirty="0">
                <a:solidFill>
                  <a:srgbClr val="2D2D2D"/>
                </a:solidFill>
                <a:latin typeface="F37 Ginger Light" pitchFamily="2" charset="77"/>
              </a:rPr>
              <a:t>]</a:t>
            </a:r>
          </a:p>
          <a:p>
            <a:pPr>
              <a:lnSpc>
                <a:spcPct val="100000"/>
              </a:lnSpc>
            </a:pPr>
            <a:r>
              <a:rPr lang="en-GB" sz="1400" dirty="0">
                <a:solidFill>
                  <a:srgbClr val="2D2D2D"/>
                </a:solidFill>
                <a:latin typeface="F37 Ginger Light" pitchFamily="2" charset="77"/>
              </a:rPr>
              <a:t>[</a:t>
            </a:r>
            <a:r>
              <a:rPr lang="en-GB" sz="1400" dirty="0">
                <a:solidFill>
                  <a:srgbClr val="2D2D2D"/>
                </a:solidFill>
                <a:highlight>
                  <a:srgbClr val="FFFF00"/>
                </a:highlight>
                <a:latin typeface="F37 Ginger Light" pitchFamily="2" charset="77"/>
              </a:rPr>
              <a:t>TYPE ADDRESS HERE</a:t>
            </a:r>
            <a:r>
              <a:rPr lang="en-GB" sz="1400" dirty="0">
                <a:solidFill>
                  <a:srgbClr val="2D2D2D"/>
                </a:solidFill>
                <a:latin typeface="F37 Ginger Light" pitchFamily="2" charset="77"/>
              </a:rPr>
              <a:t>]</a:t>
            </a:r>
          </a:p>
          <a:p>
            <a:pPr>
              <a:lnSpc>
                <a:spcPct val="100000"/>
              </a:lnSpc>
            </a:pPr>
            <a:r>
              <a:rPr lang="en-GB" sz="1400" dirty="0">
                <a:solidFill>
                  <a:srgbClr val="2D2D2D"/>
                </a:solidFill>
                <a:latin typeface="F37 Ginger Light" pitchFamily="2" charset="77"/>
              </a:rPr>
              <a:t>[</a:t>
            </a:r>
            <a:r>
              <a:rPr lang="en-GB" sz="1400" dirty="0">
                <a:solidFill>
                  <a:srgbClr val="2D2D2D"/>
                </a:solidFill>
                <a:highlight>
                  <a:srgbClr val="FFFF00"/>
                </a:highlight>
                <a:latin typeface="F37 Ginger Light" pitchFamily="2" charset="77"/>
              </a:rPr>
              <a:t>£XX to enter</a:t>
            </a:r>
            <a:r>
              <a:rPr lang="en-GB" sz="1400" dirty="0">
                <a:solidFill>
                  <a:srgbClr val="2D2D2D"/>
                </a:solidFill>
                <a:latin typeface="F37 Ginger Light" pitchFamily="2" charset="77"/>
              </a:rPr>
              <a:t>]</a:t>
            </a:r>
          </a:p>
          <a:p>
            <a:pPr>
              <a:lnSpc>
                <a:spcPct val="100000"/>
              </a:lnSpc>
            </a:pPr>
            <a:endParaRPr lang="en-GB" sz="1400" dirty="0">
              <a:solidFill>
                <a:srgbClr val="2D2D2D"/>
              </a:solidFill>
              <a:latin typeface="F37 Ginger Light" pitchFamily="2" charset="77"/>
            </a:endParaRPr>
          </a:p>
          <a:p>
            <a:pPr>
              <a:lnSpc>
                <a:spcPct val="100000"/>
              </a:lnSpc>
            </a:pPr>
            <a:r>
              <a:rPr lang="en-GB" sz="1400" b="0" i="0" u="none" strike="noStrike" dirty="0">
                <a:solidFill>
                  <a:srgbClr val="2D2D2D"/>
                </a:solidFill>
                <a:effectLst/>
              </a:rPr>
              <a:t>Help British Heart Foundation (BHF) fund lifesaving research into heart and circulatory diseases and give people more time with the ones they love.</a:t>
            </a:r>
          </a:p>
          <a:p>
            <a:pPr>
              <a:lnSpc>
                <a:spcPct val="100000"/>
              </a:lnSpc>
            </a:pPr>
            <a:endParaRPr lang="en-GB" sz="1400" dirty="0">
              <a:solidFill>
                <a:srgbClr val="2D2D2D"/>
              </a:solidFill>
            </a:endParaRPr>
          </a:p>
          <a:p>
            <a:pPr>
              <a:lnSpc>
                <a:spcPct val="100000"/>
              </a:lnSpc>
            </a:pPr>
            <a:r>
              <a:rPr lang="en-GB" sz="1400" dirty="0">
                <a:solidFill>
                  <a:srgbClr val="2D2D2D"/>
                </a:solidFill>
                <a:latin typeface="F37 Ginger Light" pitchFamily="2" charset="77"/>
              </a:rPr>
              <a:t>[</a:t>
            </a:r>
            <a:r>
              <a:rPr lang="en-GB" sz="1400" dirty="0">
                <a:solidFill>
                  <a:srgbClr val="2D2D2D"/>
                </a:solidFill>
                <a:highlight>
                  <a:srgbClr val="FFFF00"/>
                </a:highlight>
                <a:latin typeface="F37 Ginger Light" pitchFamily="2" charset="77"/>
              </a:rPr>
              <a:t>INSERT LINK FOR EMAIL FOR TICKETS ETC, </a:t>
            </a:r>
            <a:br>
              <a:rPr lang="en-GB" sz="1400" dirty="0">
                <a:solidFill>
                  <a:srgbClr val="2D2D2D"/>
                </a:solidFill>
                <a:highlight>
                  <a:srgbClr val="FFFF00"/>
                </a:highlight>
                <a:latin typeface="F37 Ginger Light" pitchFamily="2" charset="77"/>
              </a:rPr>
            </a:br>
            <a:r>
              <a:rPr lang="en-GB" sz="1400" dirty="0">
                <a:solidFill>
                  <a:srgbClr val="2D2D2D"/>
                </a:solidFill>
                <a:highlight>
                  <a:srgbClr val="FFFF00"/>
                </a:highlight>
                <a:latin typeface="F37 Ginger Light" pitchFamily="2" charset="77"/>
              </a:rPr>
              <a:t>OR TYPE DETAILS</a:t>
            </a:r>
            <a:r>
              <a:rPr lang="en-GB" sz="1400" dirty="0">
                <a:solidFill>
                  <a:srgbClr val="2D2D2D"/>
                </a:solidFill>
                <a:latin typeface="F37 Ginger Light" pitchFamily="2" charset="77"/>
              </a:rPr>
              <a:t>]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02A5B66-9FAA-8500-67F0-664D0BAE93A0}"/>
              </a:ext>
            </a:extLst>
          </p:cNvPr>
          <p:cNvSpPr txBox="1"/>
          <p:nvPr/>
        </p:nvSpPr>
        <p:spPr>
          <a:xfrm>
            <a:off x="344702" y="449677"/>
            <a:ext cx="6731246" cy="1983813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>
              <a:lnSpc>
                <a:spcPct val="80000"/>
              </a:lnSpc>
            </a:pPr>
            <a:r>
              <a:rPr lang="en-GB" sz="8000" b="1" spc="-150" dirty="0">
                <a:solidFill>
                  <a:srgbClr val="ED002D"/>
                </a:solidFill>
                <a:latin typeface="BHF Beats Bold" pitchFamily="2" charset="77"/>
              </a:rPr>
              <a:t>Fundraising</a:t>
            </a:r>
          </a:p>
          <a:p>
            <a:pPr>
              <a:lnSpc>
                <a:spcPct val="80000"/>
              </a:lnSpc>
            </a:pPr>
            <a:r>
              <a:rPr lang="en-GB" sz="8000" b="1" spc="-150" dirty="0">
                <a:solidFill>
                  <a:srgbClr val="ED002D"/>
                </a:solidFill>
                <a:latin typeface="BHF Beats Bold" pitchFamily="2" charset="77"/>
              </a:rPr>
              <a:t>golf day</a:t>
            </a:r>
            <a:endParaRPr lang="en-GB" sz="8000" b="1" dirty="0">
              <a:solidFill>
                <a:srgbClr val="ED002D"/>
              </a:solidFill>
              <a:latin typeface="BHF Beats Bold" pitchFamily="2" charset="77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B6C0F04-2709-8F9C-3E86-A9F11A8D46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22434" y="2433490"/>
            <a:ext cx="3365349" cy="4416322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CFAE0653-B33E-69D1-8780-96EF292B0C0E}"/>
                  </a:ext>
                </a:extLst>
              </p14:cNvPr>
              <p14:cNvContentPartPr/>
              <p14:nvPr/>
            </p14:nvContentPartPr>
            <p14:xfrm>
              <a:off x="9045267" y="5987388"/>
              <a:ext cx="360" cy="22680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CFAE0653-B33E-69D1-8780-96EF292B0C0E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9009267" y="5951388"/>
                <a:ext cx="72000" cy="298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642B1AF2-AF55-EEAA-A840-4DA815320871}"/>
                  </a:ext>
                </a:extLst>
              </p14:cNvPr>
              <p14:cNvContentPartPr/>
              <p14:nvPr/>
            </p14:nvContentPartPr>
            <p14:xfrm>
              <a:off x="9035547" y="5987388"/>
              <a:ext cx="360" cy="11916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642B1AF2-AF55-EEAA-A840-4DA815320871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8999907" y="5951388"/>
                <a:ext cx="72000" cy="190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D4D89928-4AB8-E4A6-8945-690AFD50D11D}"/>
                  </a:ext>
                </a:extLst>
              </p14:cNvPr>
              <p14:cNvContentPartPr/>
              <p14:nvPr/>
            </p14:nvContentPartPr>
            <p14:xfrm>
              <a:off x="9006027" y="5948148"/>
              <a:ext cx="360" cy="7884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D4D89928-4AB8-E4A6-8945-690AFD50D11D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8970387" y="5912508"/>
                <a:ext cx="72000" cy="150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02766093"/>
      </p:ext>
    </p:extLst>
  </p:cSld>
  <p:clrMapOvr>
    <a:masterClrMapping/>
  </p:clrMapOvr>
</p:sld>
</file>

<file path=ppt/theme/theme1.xml><?xml version="1.0" encoding="utf-8"?>
<a:theme xmlns:a="http://schemas.openxmlformats.org/drawingml/2006/main" name="BHF_PowerPoint Template_2018_widescreen_24052018">
  <a:themeElements>
    <a:clrScheme name="Custom 8">
      <a:dk1>
        <a:sysClr val="windowText" lastClr="000000"/>
      </a:dk1>
      <a:lt1>
        <a:sysClr val="window" lastClr="FFFFFF"/>
      </a:lt1>
      <a:dk2>
        <a:srgbClr val="FF0030"/>
      </a:dk2>
      <a:lt2>
        <a:srgbClr val="D20019"/>
      </a:lt2>
      <a:accent1>
        <a:srgbClr val="FF0030"/>
      </a:accent1>
      <a:accent2>
        <a:srgbClr val="500AB4"/>
      </a:accent2>
      <a:accent3>
        <a:srgbClr val="2D91FF"/>
      </a:accent3>
      <a:accent4>
        <a:srgbClr val="19D79B"/>
      </a:accent4>
      <a:accent5>
        <a:srgbClr val="FF873C"/>
      </a:accent5>
      <a:accent6>
        <a:srgbClr val="FF3C64"/>
      </a:accent6>
      <a:hlink>
        <a:srgbClr val="006BE1"/>
      </a:hlink>
      <a:folHlink>
        <a:srgbClr val="7F7F7F"/>
      </a:folHlink>
    </a:clrScheme>
    <a:fontScheme name="BHFBeats-Bold">
      <a:majorFont>
        <a:latin typeface="BHFBeats-Bold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37Ginger-Light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>
          <a:gsLst>
            <a:gs pos="0">
              <a:srgbClr val="D20019"/>
            </a:gs>
            <a:gs pos="100000">
              <a:schemeClr val="tx2"/>
            </a:gs>
          </a:gsLst>
          <a:lin ang="0" scaled="0"/>
        </a:gradFill>
      </a:spPr>
      <a:bodyPr rot="0" spcFirstLastPara="0" vertOverflow="overflow" horzOverflow="overflow" vert="horz" wrap="square" lIns="216000" tIns="216000" rIns="216000" bIns="21600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 defTabSz="1219170">
          <a:spcAft>
            <a:spcPts val="1200"/>
          </a:spcAft>
          <a:defRPr sz="1400" dirty="0" smtClean="0">
            <a:solidFill>
              <a:schemeClr val="bg1"/>
            </a:solidFill>
            <a:latin typeface="F37Ginger-Light" panose="00000500000000000000" pitchFamily="2" charset="0"/>
          </a:defRPr>
        </a:defPPr>
      </a:lstStyle>
    </a:spDef>
    <a:txDef>
      <a:spPr>
        <a:noFill/>
      </a:spPr>
      <a:bodyPr wrap="square" lIns="108000" tIns="108000" rIns="108000" bIns="108000" rtlCol="0">
        <a:spAutoFit/>
      </a:bodyPr>
      <a:lstStyle>
        <a:defPPr algn="l">
          <a:spcAft>
            <a:spcPts val="600"/>
          </a:spcAft>
          <a:defRPr sz="1100" spc="10" dirty="0" err="1" smtClean="0"/>
        </a:defPPr>
      </a:lstStyle>
    </a:txDef>
  </a:objectDefaults>
  <a:extraClrSchemeLst/>
  <a:custClrLst>
    <a:custClr name="Bright Red">
      <a:srgbClr val="FF0030"/>
    </a:custClr>
    <a:custClr name="Dark Red">
      <a:srgbClr val="8C0032"/>
    </a:custClr>
    <a:custClr name="Medium Red">
      <a:srgbClr val="D20019"/>
    </a:custClr>
    <a:custClr name="Rubine Red">
      <a:srgbClr val="ED1F54"/>
    </a:custClr>
    <a:custClr name="Accent Blue">
      <a:srgbClr val="2D91FF"/>
    </a:custClr>
    <a:custClr name="Accent Purple">
      <a:srgbClr val="500AB4"/>
    </a:custClr>
    <a:custClr name="Accent Pink">
      <a:srgbClr val="FF3C64"/>
    </a:custClr>
    <a:custClr name="Accent Orange">
      <a:srgbClr val="FF873C"/>
    </a:custClr>
    <a:custClr name="Accent Yellow">
      <a:srgbClr val="FFBE32"/>
    </a:custClr>
    <a:custClr name="Accent Light Green">
      <a:srgbClr val="19D79B"/>
    </a:custClr>
    <a:custClr name="Accent Dark Green">
      <a:srgbClr val="00A06E"/>
    </a:custClr>
    <a:custClr name="Accent Grey">
      <a:srgbClr val="474E5A"/>
    </a:custClr>
  </a:custClrLst>
  <a:extLst>
    <a:ext uri="{05A4C25C-085E-4340-85A3-A5531E510DB2}">
      <thm15:themeFamily xmlns:thm15="http://schemas.microsoft.com/office/thememl/2012/main" name="1 - seasonal events calendar" id="{39C8828C-9498-0F49-99E2-9B6A29B48EE4}" vid="{70BABD0C-DC08-F24E-88F7-537BCA426C9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BHFBeats-Bold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37Ginger-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6500A61EE04EE4F8DB7E8BCD4C50DED" ma:contentTypeVersion="21" ma:contentTypeDescription="Create a new document." ma:contentTypeScope="" ma:versionID="66c277deed7ba536738274ab5f42d6c9">
  <xsd:schema xmlns:xsd="http://www.w3.org/2001/XMLSchema" xmlns:xs="http://www.w3.org/2001/XMLSchema" xmlns:p="http://schemas.microsoft.com/office/2006/metadata/properties" xmlns:ns2="5db75ad0-adf1-4934-a8b7-13d41e1bd4d3" xmlns:ns3="bcac4df2-4ef8-418e-8743-0038eee5dfc4" targetNamespace="http://schemas.microsoft.com/office/2006/metadata/properties" ma:root="true" ma:fieldsID="62fb7d731ebf82d790493be321e99fe5" ns2:_="" ns3:_="">
    <xsd:import namespace="5db75ad0-adf1-4934-a8b7-13d41e1bd4d3"/>
    <xsd:import namespace="bcac4df2-4ef8-418e-8743-0038eee5dfc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Discipline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Dateandtime" minOccurs="0"/>
                <xsd:element ref="ns2:MediaServiceObjectDetectorVersions" minOccurs="0"/>
                <xsd:element ref="ns2:MediaServiceSearchProperties" minOccurs="0"/>
                <xsd:element ref="ns2:Not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b75ad0-adf1-4934-a8b7-13d41e1bd4d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Discipline" ma:index="12" nillable="true" ma:displayName="Discipline" ma:list="{cf633dde-d36e-4398-890d-6f2e38528eb4}" ma:internalName="Discipline" ma:showField="Titl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ediaLengthInSeconds" ma:index="15" nillable="true" ma:displayName="Length (seconds)" ma:internalName="MediaLengthInSeconds" ma:readOnly="true">
      <xsd:simpleType>
        <xsd:restriction base="dms:Unknown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b4b10459-1d73-4dcd-97c8-8371d1f94e6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Dateandtime" ma:index="25" nillable="true" ma:displayName="Date and time" ma:format="DateTime" ma:internalName="Dateandtime">
      <xsd:simpleType>
        <xsd:restriction base="dms:DateTime"/>
      </xsd:simpleType>
    </xsd:element>
    <xsd:element name="MediaServiceObjectDetectorVersions" ma:index="2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Notes" ma:index="28" nillable="true" ma:displayName="Notes" ma:format="Dropdown" ma:internalName="Notes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ac4df2-4ef8-418e-8743-0038eee5dfc4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b45c8795-3bc7-42b2-bfba-e34c4d39ce8e}" ma:internalName="TaxCatchAll" ma:showField="CatchAllData" ma:web="bcac4df2-4ef8-418e-8743-0038eee5dfc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db75ad0-adf1-4934-a8b7-13d41e1bd4d3">
      <Terms xmlns="http://schemas.microsoft.com/office/infopath/2007/PartnerControls"/>
    </lcf76f155ced4ddcb4097134ff3c332f>
    <TaxCatchAll xmlns="bcac4df2-4ef8-418e-8743-0038eee5dfc4" xsi:nil="true"/>
    <Notes xmlns="5db75ad0-adf1-4934-a8b7-13d41e1bd4d3" xsi:nil="true"/>
    <Dateandtime xmlns="5db75ad0-adf1-4934-a8b7-13d41e1bd4d3" xsi:nil="true"/>
    <Discipline xmlns="5db75ad0-adf1-4934-a8b7-13d41e1bd4d3" xsi:nil="true"/>
  </documentManagement>
</p:properties>
</file>

<file path=customXml/itemProps1.xml><?xml version="1.0" encoding="utf-8"?>
<ds:datastoreItem xmlns:ds="http://schemas.openxmlformats.org/officeDocument/2006/customXml" ds:itemID="{723D24AA-2788-40D9-B0A0-1FBD6F5F8A38}"/>
</file>

<file path=customXml/itemProps2.xml><?xml version="1.0" encoding="utf-8"?>
<ds:datastoreItem xmlns:ds="http://schemas.openxmlformats.org/officeDocument/2006/customXml" ds:itemID="{061C9166-AD0A-41F7-B575-4F0F6442B84C}"/>
</file>

<file path=customXml/itemProps3.xml><?xml version="1.0" encoding="utf-8"?>
<ds:datastoreItem xmlns:ds="http://schemas.openxmlformats.org/officeDocument/2006/customXml" ds:itemID="{D5BF6D23-5E08-4FAC-85A3-B0D1213A6838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16822</TotalTime>
  <Words>82</Words>
  <Application>Microsoft Office PowerPoint</Application>
  <PresentationFormat>A4 Paper (210x297 mm)</PresentationFormat>
  <Paragraphs>12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F37Ginger-Light</vt:lpstr>
      <vt:lpstr>Arial</vt:lpstr>
      <vt:lpstr>F37 Ginger</vt:lpstr>
      <vt:lpstr>F37 Ginger Light</vt:lpstr>
      <vt:lpstr>BHF Beats Bold</vt:lpstr>
      <vt:lpstr>BHF_PowerPoint Template_2018_widescreen_24052018</vt:lpstr>
      <vt:lpstr>PowerPoint Presentation</vt:lpstr>
    </vt:vector>
  </TitlesOfParts>
  <Company>BHF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Isabelle Sykes</dc:creator>
  <cp:lastModifiedBy>Hannah Watkins</cp:lastModifiedBy>
  <cp:revision>130</cp:revision>
  <cp:lastPrinted>2016-08-05T08:39:09Z</cp:lastPrinted>
  <dcterms:created xsi:type="dcterms:W3CDTF">2018-06-26T13:52:37Z</dcterms:created>
  <dcterms:modified xsi:type="dcterms:W3CDTF">2024-11-26T16:39:54Z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0x01010006500A61EE04EE4F8DB7E8BCD4C50DED</vt:lpwstr>
  </property>
</Properties>
</file>