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87" r:id="rId2"/>
  </p:sldIdLst>
  <p:sldSz cx="7559675" cy="10691813"/>
  <p:notesSz cx="6858000" cy="9144000"/>
  <p:embeddedFontLst>
    <p:embeddedFont>
      <p:font typeface="BHF Beats Bold" panose="00000800000000000000" pitchFamily="50" charset="0"/>
      <p:bold r:id="rId3"/>
    </p:embeddedFont>
    <p:embeddedFont>
      <p:font typeface="F37 Ginger" panose="00000500000000000000" pitchFamily="50" charset="0"/>
      <p:regular r:id="rId4"/>
      <p:bold r:id="rId5"/>
      <p:italic r:id="rId6"/>
      <p:boldItalic r:id="rId7"/>
    </p:embeddedFont>
    <p:embeddedFont>
      <p:font typeface="F37 Ginger Light" panose="00000500000000000000" pitchFamily="50" charset="0"/>
      <p:regular r:id="rId8"/>
      <p: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B05F36-25E1-67A2-17CB-36ACA8D534EB}" name="Marlia Madekwe" initials="MM" userId="S::madekwem@bhf.org.uk::eb930b4e-47c7-4b54-a7e3-2be37304ea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032"/>
    <a:srgbClr val="E62A32"/>
    <a:srgbClr val="E6E6E6"/>
    <a:srgbClr val="D2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7" autoAdjust="0"/>
    <p:restoredTop sz="96301"/>
  </p:normalViewPr>
  <p:slideViewPr>
    <p:cSldViewPr snapToGrid="0">
      <p:cViewPr varScale="1">
        <p:scale>
          <a:sx n="39" d="100"/>
          <a:sy n="39" d="100"/>
        </p:scale>
        <p:origin x="213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ie Button" userId="f6e0c425-6034-4370-aa72-46c6df5422b0" providerId="ADAL" clId="{2BB7B8D0-FFD2-4B49-952A-DD9EF2AFA7F3}"/>
    <pc:docChg chg="undo custSel modSld">
      <pc:chgData name="Alfie Button" userId="f6e0c425-6034-4370-aa72-46c6df5422b0" providerId="ADAL" clId="{2BB7B8D0-FFD2-4B49-952A-DD9EF2AFA7F3}" dt="2024-11-20T10:41:59.877" v="51" actId="404"/>
      <pc:docMkLst>
        <pc:docMk/>
      </pc:docMkLst>
      <pc:sldChg chg="modSp mod">
        <pc:chgData name="Alfie Button" userId="f6e0c425-6034-4370-aa72-46c6df5422b0" providerId="ADAL" clId="{2BB7B8D0-FFD2-4B49-952A-DD9EF2AFA7F3}" dt="2024-11-20T10:41:59.877" v="51" actId="404"/>
        <pc:sldMkLst>
          <pc:docMk/>
          <pc:sldMk cId="137680373" sldId="287"/>
        </pc:sldMkLst>
        <pc:spChg chg="mod">
          <ac:chgData name="Alfie Button" userId="f6e0c425-6034-4370-aa72-46c6df5422b0" providerId="ADAL" clId="{2BB7B8D0-FFD2-4B49-952A-DD9EF2AFA7F3}" dt="2024-11-20T10:41:41.222" v="13" actId="13926"/>
          <ac:spMkLst>
            <pc:docMk/>
            <pc:sldMk cId="137680373" sldId="287"/>
            <ac:spMk id="10" creationId="{C537AEC1-29AA-6F39-DF04-C82908F5C393}"/>
          </ac:spMkLst>
        </pc:spChg>
        <pc:spChg chg="mod">
          <ac:chgData name="Alfie Button" userId="f6e0c425-6034-4370-aa72-46c6df5422b0" providerId="ADAL" clId="{2BB7B8D0-FFD2-4B49-952A-DD9EF2AFA7F3}" dt="2024-11-20T10:41:59.877" v="51" actId="404"/>
          <ac:spMkLst>
            <pc:docMk/>
            <pc:sldMk cId="137680373" sldId="287"/>
            <ac:spMk id="11" creationId="{30153317-9903-B144-7E84-F4055BEE5711}"/>
          </ac:spMkLst>
        </pc:spChg>
      </pc:sldChg>
    </pc:docChg>
  </pc:docChgLst>
  <pc:docChgLst>
    <pc:chgData name="Alfie Button" userId="f6e0c425-6034-4370-aa72-46c6df5422b0" providerId="ADAL" clId="{3E322C82-2F3D-401E-857E-037699D69232}"/>
    <pc:docChg chg="custSel modSld">
      <pc:chgData name="Alfie Button" userId="f6e0c425-6034-4370-aa72-46c6df5422b0" providerId="ADAL" clId="{3E322C82-2F3D-401E-857E-037699D69232}" dt="2024-11-19T13:53:45.676" v="0" actId="478"/>
      <pc:docMkLst>
        <pc:docMk/>
      </pc:docMkLst>
      <pc:sldChg chg="delSp mod">
        <pc:chgData name="Alfie Button" userId="f6e0c425-6034-4370-aa72-46c6df5422b0" providerId="ADAL" clId="{3E322C82-2F3D-401E-857E-037699D69232}" dt="2024-11-19T13:53:45.676" v="0" actId="478"/>
        <pc:sldMkLst>
          <pc:docMk/>
          <pc:sldMk cId="137680373" sldId="287"/>
        </pc:sldMkLst>
        <pc:picChg chg="del">
          <ac:chgData name="Alfie Button" userId="f6e0c425-6034-4370-aa72-46c6df5422b0" providerId="ADAL" clId="{3E322C82-2F3D-401E-857E-037699D69232}" dt="2024-11-19T13:53:45.676" v="0" actId="478"/>
          <ac:picMkLst>
            <pc:docMk/>
            <pc:sldMk cId="137680373" sldId="287"/>
            <ac:picMk id="14" creationId="{E38F7DBE-052F-6F58-309B-C1F05EC701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key_facts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76F9E7B-01B1-94EE-AD9A-24691F049609}"/>
              </a:ext>
            </a:extLst>
          </p:cNvPr>
          <p:cNvSpPr/>
          <p:nvPr userDrawn="1"/>
        </p:nvSpPr>
        <p:spPr>
          <a:xfrm>
            <a:off x="4192221" y="3179908"/>
            <a:ext cx="3077737" cy="30777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1D31305-D251-4005-18F8-FC0B5991F79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48" y="10256197"/>
            <a:ext cx="2832100" cy="381000"/>
          </a:xfrm>
          <a:prstGeom prst="rect">
            <a:avLst/>
          </a:prstGeom>
        </p:spPr>
      </p:pic>
      <p:pic>
        <p:nvPicPr>
          <p:cNvPr id="3" name="Picture 2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EE9D1EC1-3EB2-BF36-C9C1-F50001B675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049" y="26517"/>
            <a:ext cx="2817599" cy="11135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3D0EB9-5E87-D16D-5E35-03B001D9A29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841" y="10238930"/>
            <a:ext cx="964804" cy="292657"/>
          </a:xfrm>
          <a:prstGeom prst="rect">
            <a:avLst/>
          </a:prstGeom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E656D48C-4166-95D3-D4C1-0365A463E529}"/>
              </a:ext>
            </a:extLst>
          </p:cNvPr>
          <p:cNvSpPr txBox="1">
            <a:spLocks/>
          </p:cNvSpPr>
          <p:nvPr userDrawn="1"/>
        </p:nvSpPr>
        <p:spPr>
          <a:xfrm>
            <a:off x="539750" y="9952747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1399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6" userDrawn="1">
          <p15:clr>
            <a:srgbClr val="FBAE40"/>
          </p15:clr>
        </p15:guide>
        <p15:guide id="2" pos="340" userDrawn="1">
          <p15:clr>
            <a:srgbClr val="FBAE40"/>
          </p15:clr>
        </p15:guide>
        <p15:guide id="3" pos="4422" userDrawn="1">
          <p15:clr>
            <a:srgbClr val="FBAE40"/>
          </p15:clr>
        </p15:guide>
        <p15:guide id="4" orient="horz" pos="6316" userDrawn="1">
          <p15:clr>
            <a:srgbClr val="FBAE40"/>
          </p15:clr>
        </p15:guide>
        <p15:guide id="5" pos="2313" userDrawn="1">
          <p15:clr>
            <a:srgbClr val="FBAE40"/>
          </p15:clr>
        </p15:guide>
        <p15:guide id="6" pos="2449" userDrawn="1">
          <p15:clr>
            <a:srgbClr val="FBAE40"/>
          </p15:clr>
        </p15:guide>
        <p15:guide id="7" pos="408" userDrawn="1">
          <p15:clr>
            <a:srgbClr val="FBAE40"/>
          </p15:clr>
        </p15:guide>
        <p15:guide id="8" pos="2222" userDrawn="1">
          <p15:clr>
            <a:srgbClr val="FBAE40"/>
          </p15:clr>
        </p15:guide>
        <p15:guide id="9" pos="2540" userDrawn="1">
          <p15:clr>
            <a:srgbClr val="FBAE40"/>
          </p15:clr>
        </p15:guide>
        <p15:guide id="10" pos="43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347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8D7B478-7D71-6815-0B61-21E22C4AB9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99"/>
          <a:stretch/>
        </p:blipFill>
        <p:spPr>
          <a:xfrm flipH="1">
            <a:off x="3213904" y="5127303"/>
            <a:ext cx="4345771" cy="5564510"/>
          </a:xfrm>
          <a:prstGeom prst="rect">
            <a:avLst/>
          </a:prstGeom>
        </p:spPr>
      </p:pic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917D49B4-312B-9A54-6DB5-FF4D08C2FD8D}"/>
              </a:ext>
            </a:extLst>
          </p:cNvPr>
          <p:cNvSpPr txBox="1">
            <a:spLocks/>
          </p:cNvSpPr>
          <p:nvPr/>
        </p:nvSpPr>
        <p:spPr>
          <a:xfrm>
            <a:off x="4028407" y="4574416"/>
            <a:ext cx="2891665" cy="11440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F37 Ginger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37AEC1-29AA-6F39-DF04-C82908F5C393}"/>
              </a:ext>
            </a:extLst>
          </p:cNvPr>
          <p:cNvSpPr txBox="1"/>
          <p:nvPr/>
        </p:nvSpPr>
        <p:spPr>
          <a:xfrm>
            <a:off x="522817" y="909063"/>
            <a:ext cx="5700562" cy="236372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9600" b="1" spc="-150" dirty="0">
                <a:solidFill>
                  <a:srgbClr val="ED002D"/>
                </a:solidFill>
                <a:highlight>
                  <a:srgbClr val="FFFF00"/>
                </a:highlight>
                <a:latin typeface="BHF Beats Bold" pitchFamily="2" charset="77"/>
              </a:rPr>
              <a:t>Event 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153317-9903-B144-7E84-F4055BEE5711}"/>
              </a:ext>
            </a:extLst>
          </p:cNvPr>
          <p:cNvSpPr txBox="1"/>
          <p:nvPr/>
        </p:nvSpPr>
        <p:spPr>
          <a:xfrm>
            <a:off x="522817" y="3719410"/>
            <a:ext cx="6700710" cy="138499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b="1" u="none" strike="noStrike" dirty="0">
                <a:solidFill>
                  <a:srgbClr val="444444"/>
                </a:solidFill>
                <a:effectLst/>
                <a:highlight>
                  <a:srgbClr val="FFFF00"/>
                </a:highlight>
                <a:latin typeface="F37 Ginger" pitchFamily="2" charset="77"/>
              </a:rPr>
              <a:t>Insert copy/event information here</a:t>
            </a:r>
          </a:p>
          <a:p>
            <a:pPr>
              <a:lnSpc>
                <a:spcPct val="100000"/>
              </a:lnSpc>
            </a:pPr>
            <a:endParaRPr lang="en-GB" b="1" dirty="0">
              <a:solidFill>
                <a:srgbClr val="444444"/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r>
              <a:rPr lang="en-GB" b="1" dirty="0">
                <a:solidFill>
                  <a:srgbClr val="444444"/>
                </a:solidFill>
                <a:latin typeface="F37 Ginger" pitchFamily="2" charset="77"/>
              </a:rPr>
              <a:t>Your support helps</a:t>
            </a:r>
            <a:r>
              <a:rPr lang="en-GB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 fund vital research into heart and circulatory disease</a:t>
            </a:r>
            <a:r>
              <a:rPr lang="en-GB" b="1" dirty="0">
                <a:solidFill>
                  <a:srgbClr val="444444"/>
                </a:solidFill>
                <a:latin typeface="F37 Ginger" pitchFamily="2" charset="77"/>
              </a:rPr>
              <a:t>s, giving </a:t>
            </a:r>
            <a:r>
              <a:rPr lang="en-GB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people more time with the ones they love.</a:t>
            </a:r>
            <a:endParaRPr lang="en-GB" b="1" dirty="0">
              <a:solidFill>
                <a:srgbClr val="2D2D2D"/>
              </a:solidFill>
              <a:latin typeface="F37 Ginger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1DB6E1-3651-1CB1-70CE-888D5A4470A2}"/>
              </a:ext>
            </a:extLst>
          </p:cNvPr>
          <p:cNvSpPr txBox="1"/>
          <p:nvPr/>
        </p:nvSpPr>
        <p:spPr>
          <a:xfrm>
            <a:off x="539748" y="5563620"/>
            <a:ext cx="3815941" cy="3747093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TYPE DATE HERE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TYPE TIME HERE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£XX to enter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[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INSERT LINK FOR 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EMAIL FOR TICKETS 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ETC, OR TYPE </a:t>
            </a: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DETAILS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768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2D91FF"/>
      </a:hlink>
      <a:folHlink>
        <a:srgbClr val="2D91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smtClean="0">
            <a:latin typeface="F37 Ginger Light" panose="00000500000000000000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mpact reporting template" id="{507C2A45-6962-8446-B040-C5D981A03C5A}" vid="{657541F7-C55B-0146-9423-1D6BD0901D3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00A61EE04EE4F8DB7E8BCD4C50DED" ma:contentTypeVersion="21" ma:contentTypeDescription="Create a new document." ma:contentTypeScope="" ma:versionID="66c277deed7ba536738274ab5f42d6c9">
  <xsd:schema xmlns:xsd="http://www.w3.org/2001/XMLSchema" xmlns:xs="http://www.w3.org/2001/XMLSchema" xmlns:p="http://schemas.microsoft.com/office/2006/metadata/properties" xmlns:ns2="5db75ad0-adf1-4934-a8b7-13d41e1bd4d3" xmlns:ns3="bcac4df2-4ef8-418e-8743-0038eee5dfc4" targetNamespace="http://schemas.microsoft.com/office/2006/metadata/properties" ma:root="true" ma:fieldsID="62fb7d731ebf82d790493be321e99fe5" ns2:_="" ns3:_="">
    <xsd:import namespace="5db75ad0-adf1-4934-a8b7-13d41e1bd4d3"/>
    <xsd:import namespace="bcac4df2-4ef8-418e-8743-0038eee5d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isciplin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75ad0-adf1-4934-a8b7-13d41e1bd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cipline" ma:index="12" nillable="true" ma:displayName="Discipline" ma:list="{cf633dde-d36e-4398-890d-6f2e38528eb4}" ma:internalName="Disciplin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4b10459-1d73-4dcd-97c8-8371d1f94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5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c4df2-4ef8-418e-8743-0038eee5d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45c8795-3bc7-42b2-bfba-e34c4d39ce8e}" ma:internalName="TaxCatchAll" ma:showField="CatchAllData" ma:web="bcac4df2-4ef8-418e-8743-0038eee5d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b75ad0-adf1-4934-a8b7-13d41e1bd4d3">
      <Terms xmlns="http://schemas.microsoft.com/office/infopath/2007/PartnerControls"/>
    </lcf76f155ced4ddcb4097134ff3c332f>
    <TaxCatchAll xmlns="bcac4df2-4ef8-418e-8743-0038eee5dfc4" xsi:nil="true"/>
    <Notes xmlns="5db75ad0-adf1-4934-a8b7-13d41e1bd4d3" xsi:nil="true"/>
    <Dateandtime xmlns="5db75ad0-adf1-4934-a8b7-13d41e1bd4d3" xsi:nil="true"/>
    <Discipline xmlns="5db75ad0-adf1-4934-a8b7-13d41e1bd4d3" xsi:nil="true"/>
  </documentManagement>
</p:properties>
</file>

<file path=customXml/itemProps1.xml><?xml version="1.0" encoding="utf-8"?>
<ds:datastoreItem xmlns:ds="http://schemas.openxmlformats.org/officeDocument/2006/customXml" ds:itemID="{0BECE08A-91EE-406B-A8EF-9DA7178799EA}"/>
</file>

<file path=customXml/itemProps2.xml><?xml version="1.0" encoding="utf-8"?>
<ds:datastoreItem xmlns:ds="http://schemas.openxmlformats.org/officeDocument/2006/customXml" ds:itemID="{531FE75E-8750-48ED-B034-D93E48CD2D2C}"/>
</file>

<file path=customXml/itemProps3.xml><?xml version="1.0" encoding="utf-8"?>
<ds:datastoreItem xmlns:ds="http://schemas.openxmlformats.org/officeDocument/2006/customXml" ds:itemID="{892FA634-9ECC-4FF0-B132-2A6711A719C4}"/>
</file>

<file path=docProps/app.xml><?xml version="1.0" encoding="utf-8"?>
<Properties xmlns="http://schemas.openxmlformats.org/officeDocument/2006/extended-properties" xmlns:vt="http://schemas.openxmlformats.org/officeDocument/2006/docPropsVTypes">
  <Template>Impact reporting template</Template>
  <TotalTime>1169</TotalTime>
  <Words>58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F37 Ginger Light</vt:lpstr>
      <vt:lpstr>F37 Ginger</vt:lpstr>
      <vt:lpstr>BHF Beats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Marlia Madekwe</dc:creator>
  <cp:lastModifiedBy>Hannah Watkins</cp:lastModifiedBy>
  <cp:revision>14</cp:revision>
  <dcterms:created xsi:type="dcterms:W3CDTF">2022-10-05T13:24:44Z</dcterms:created>
  <dcterms:modified xsi:type="dcterms:W3CDTF">2024-11-26T16:38:46Z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0x01010006500A61EE04EE4F8DB7E8BCD4C50DED</vt:lpwstr>
  </property>
</Properties>
</file>